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345" r:id="rId5"/>
    <p:sldId id="346" r:id="rId6"/>
    <p:sldId id="264" r:id="rId7"/>
    <p:sldId id="265" r:id="rId8"/>
    <p:sldId id="267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309" r:id="rId29"/>
    <p:sldId id="310" r:id="rId30"/>
    <p:sldId id="289" r:id="rId31"/>
    <p:sldId id="290" r:id="rId32"/>
    <p:sldId id="291" r:id="rId33"/>
    <p:sldId id="292" r:id="rId34"/>
    <p:sldId id="293" r:id="rId35"/>
    <p:sldId id="294" r:id="rId36"/>
    <p:sldId id="297" r:id="rId37"/>
    <p:sldId id="299" r:id="rId38"/>
    <p:sldId id="300" r:id="rId39"/>
    <p:sldId id="301" r:id="rId40"/>
    <p:sldId id="302" r:id="rId41"/>
    <p:sldId id="311" r:id="rId42"/>
    <p:sldId id="312" r:id="rId43"/>
    <p:sldId id="313" r:id="rId44"/>
    <p:sldId id="314" r:id="rId45"/>
    <p:sldId id="315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350" r:id="rId70"/>
  </p:sldIdLst>
  <p:sldSz cx="10693400" cy="7562850"/>
  <p:notesSz cx="10693400" cy="7562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258" autoAdjust="0"/>
  </p:normalViewPr>
  <p:slideViewPr>
    <p:cSldViewPr>
      <p:cViewPr varScale="1">
        <p:scale>
          <a:sx n="49" d="100"/>
          <a:sy n="49" d="100"/>
        </p:scale>
        <p:origin x="1472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CC588-005D-4A47-A226-A6EB6DF1C5E5}" type="datetimeFigureOut">
              <a:rPr lang="en-AU" smtClean="0"/>
              <a:t>29/11/2022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66738"/>
            <a:ext cx="4010025" cy="28368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3592513"/>
            <a:ext cx="8553450" cy="3403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7183438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31035-4DCD-4038-AD9D-EFA6BC92301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4261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Data members are operated by private functions (built-in) and can be accessed through interface </a:t>
            </a:r>
            <a:r>
              <a:rPr lang="en-AU" dirty="0" err="1"/>
              <a:t>functio.s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31035-4DCD-4038-AD9D-EFA6BC92301C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7600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 </a:t>
            </a:r>
            <a:r>
              <a:rPr lang="en-AU" b="1" dirty="0"/>
              <a:t>blueprint</a:t>
            </a:r>
            <a:r>
              <a:rPr lang="en-AU" dirty="0"/>
              <a:t> is a reproduction of a technical drawing, documenting an architecture or an engineering design, using a contact print process on light-sensitive sheets.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31035-4DCD-4038-AD9D-EFA6BC92301C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2966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When we declare a member of a class as </a:t>
            </a:r>
            <a:r>
              <a:rPr lang="en-AU" b="1" dirty="0"/>
              <a:t>static</a:t>
            </a:r>
            <a:r>
              <a:rPr lang="en-AU" dirty="0"/>
              <a:t> it means no matter how many objects of the class are created, there is only one copy of the </a:t>
            </a:r>
            <a:r>
              <a:rPr lang="en-AU" b="1" dirty="0"/>
              <a:t>static</a:t>
            </a:r>
            <a:r>
              <a:rPr lang="en-AU" dirty="0"/>
              <a:t> member. A </a:t>
            </a:r>
            <a:r>
              <a:rPr lang="en-AU" b="1" dirty="0"/>
              <a:t>static</a:t>
            </a:r>
            <a:r>
              <a:rPr lang="en-AU" dirty="0"/>
              <a:t> member is shared by all objects of the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31035-4DCD-4038-AD9D-EFA6BC92301C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5063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second one is error because when you declare ob1</a:t>
            </a:r>
            <a:r>
              <a:rPr lang="en-AU" baseline="0" dirty="0"/>
              <a:t> object, the compiler automatically calls ob1.aClass(), with no parameters, which is wrong. The first one is right because ob2.aClass(3.5, 7.8).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31035-4DCD-4038-AD9D-EFA6BC92301C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2369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Tilde (</a:t>
            </a:r>
            <a:r>
              <a:rPr lang="en-AU" dirty="0" err="1"/>
              <a:t>tild</a:t>
            </a:r>
            <a:r>
              <a:rPr lang="en-AU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31035-4DCD-4038-AD9D-EFA6BC92301C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6177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~ tilde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31035-4DCD-4038-AD9D-EFA6BC92301C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304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37795">
              <a:lnSpc>
                <a:spcPct val="100000"/>
              </a:lnSpc>
            </a:pPr>
            <a:fld id="{81D60167-4931-47E6-BA6A-407CBD079E47}" type="slidenum">
              <a:rPr dirty="0">
                <a:solidFill>
                  <a:srgbClr val="EEECE1"/>
                </a:solidFill>
              </a:rPr>
              <a:t>‹#›</a:t>
            </a:fld>
            <a:endParaRPr dirty="0">
              <a:solidFill>
                <a:srgbClr val="EEECE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37795">
              <a:lnSpc>
                <a:spcPct val="100000"/>
              </a:lnSpc>
            </a:pPr>
            <a:fld id="{81D60167-4931-47E6-BA6A-407CBD079E47}" type="slidenum">
              <a:rPr dirty="0">
                <a:solidFill>
                  <a:srgbClr val="EEECE1"/>
                </a:solidFill>
              </a:rPr>
              <a:t>‹#›</a:t>
            </a:fld>
            <a:endParaRPr dirty="0">
              <a:solidFill>
                <a:srgbClr val="EEECE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900" y="6877050"/>
            <a:ext cx="1847850" cy="6381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37795">
              <a:lnSpc>
                <a:spcPct val="100000"/>
              </a:lnSpc>
            </a:pPr>
            <a:fld id="{81D60167-4931-47E6-BA6A-407CBD079E47}" type="slidenum">
              <a:rPr dirty="0">
                <a:solidFill>
                  <a:srgbClr val="EEECE1"/>
                </a:solidFill>
              </a:rPr>
              <a:t>‹#›</a:t>
            </a:fld>
            <a:endParaRPr dirty="0">
              <a:solidFill>
                <a:srgbClr val="EEECE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37795">
              <a:lnSpc>
                <a:spcPct val="100000"/>
              </a:lnSpc>
            </a:pPr>
            <a:fld id="{81D60167-4931-47E6-BA6A-407CBD079E47}" type="slidenum">
              <a:rPr dirty="0">
                <a:solidFill>
                  <a:srgbClr val="EEECE1"/>
                </a:solidFill>
              </a:rPr>
              <a:t>‹#›</a:t>
            </a:fld>
            <a:endParaRPr dirty="0">
              <a:solidFill>
                <a:srgbClr val="EEECE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37795">
              <a:lnSpc>
                <a:spcPct val="100000"/>
              </a:lnSpc>
            </a:pPr>
            <a:fld id="{81D60167-4931-47E6-BA6A-407CBD079E47}" type="slidenum">
              <a:rPr dirty="0">
                <a:solidFill>
                  <a:srgbClr val="EEECE1"/>
                </a:solidFill>
              </a:rPr>
              <a:t>‹#›</a:t>
            </a:fld>
            <a:endParaRPr dirty="0">
              <a:solidFill>
                <a:srgbClr val="EEECE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74839" y="348995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76698" y="697991"/>
            <a:ext cx="7540002" cy="609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22163" y="1503425"/>
            <a:ext cx="8049072" cy="4982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7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066663" y="6766544"/>
            <a:ext cx="276859" cy="2292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37795">
              <a:lnSpc>
                <a:spcPct val="100000"/>
              </a:lnSpc>
            </a:pPr>
            <a:fld id="{81D60167-4931-47E6-BA6A-407CBD079E47}" type="slidenum">
              <a:rPr dirty="0">
                <a:solidFill>
                  <a:srgbClr val="EEECE1"/>
                </a:solidFill>
              </a:rPr>
              <a:t>‹#›</a:t>
            </a:fld>
            <a:endParaRPr dirty="0">
              <a:solidFill>
                <a:srgbClr val="EEECE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72696" y="7326696"/>
            <a:ext cx="2760179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CSCI291 – Autumn © O. Al Khatib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6341" y="2810539"/>
            <a:ext cx="5838190" cy="1354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pc="-5" dirty="0">
                <a:latin typeface="Arial"/>
                <a:cs typeface="Arial"/>
              </a:rPr>
              <a:t>C++: </a:t>
            </a:r>
            <a:r>
              <a:rPr spc="-5" dirty="0">
                <a:latin typeface="Arial"/>
                <a:cs typeface="Arial"/>
              </a:rPr>
              <a:t>Object</a:t>
            </a:r>
            <a:r>
              <a:rPr spc="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Oriented</a:t>
            </a:r>
            <a:r>
              <a:rPr spc="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Design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32634" y="608258"/>
            <a:ext cx="39330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CSCI291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Programming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 Engineers</a:t>
            </a:r>
            <a:endParaRPr lang="en-AU"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6698" y="504825"/>
            <a:ext cx="7540002" cy="609600"/>
          </a:xfrm>
          <a:prstGeom prst="rect">
            <a:avLst/>
          </a:prstGeom>
        </p:spPr>
        <p:txBody>
          <a:bodyPr vert="horz" wrap="square" lIns="0" tIns="51244" rIns="0" bIns="0" rtlCol="0">
            <a:spAutoFit/>
          </a:bodyPr>
          <a:lstStyle/>
          <a:p>
            <a:pPr marL="1553210">
              <a:lnSpc>
                <a:spcPct val="100000"/>
              </a:lnSpc>
            </a:pPr>
            <a:r>
              <a:rPr spc="-10" dirty="0"/>
              <a:t>Object</a:t>
            </a:r>
            <a:r>
              <a:rPr spc="-5" dirty="0"/>
              <a:t>s</a:t>
            </a:r>
            <a:r>
              <a:rPr spc="15" dirty="0"/>
              <a:t> </a:t>
            </a:r>
            <a:r>
              <a:rPr spc="-5" dirty="0"/>
              <a:t>an</a:t>
            </a:r>
            <a:r>
              <a:rPr dirty="0"/>
              <a:t>d</a:t>
            </a:r>
            <a:r>
              <a:rPr spc="10" dirty="0"/>
              <a:t> </a:t>
            </a:r>
            <a:r>
              <a:rPr spc="-5" dirty="0"/>
              <a:t>Classes</a:t>
            </a:r>
          </a:p>
        </p:txBody>
      </p:sp>
      <p:sp>
        <p:nvSpPr>
          <p:cNvPr id="3" name="object 3"/>
          <p:cNvSpPr/>
          <p:nvPr/>
        </p:nvSpPr>
        <p:spPr>
          <a:xfrm>
            <a:off x="5275973" y="4447794"/>
            <a:ext cx="3743325" cy="2520950"/>
          </a:xfrm>
          <a:custGeom>
            <a:avLst/>
            <a:gdLst/>
            <a:ahLst/>
            <a:cxnLst/>
            <a:rect l="l" t="t" r="r" b="b"/>
            <a:pathLst>
              <a:path w="3743325" h="2520950">
                <a:moveTo>
                  <a:pt x="3742944" y="1260348"/>
                </a:moveTo>
                <a:lnTo>
                  <a:pt x="3736743" y="1157029"/>
                </a:lnTo>
                <a:lnTo>
                  <a:pt x="3718461" y="1056001"/>
                </a:lnTo>
                <a:lnTo>
                  <a:pt x="3688579" y="957590"/>
                </a:lnTo>
                <a:lnTo>
                  <a:pt x="3647578" y="862120"/>
                </a:lnTo>
                <a:lnTo>
                  <a:pt x="3595937" y="769917"/>
                </a:lnTo>
                <a:lnTo>
                  <a:pt x="3534138" y="681306"/>
                </a:lnTo>
                <a:lnTo>
                  <a:pt x="3462661" y="596612"/>
                </a:lnTo>
                <a:lnTo>
                  <a:pt x="3381987" y="516160"/>
                </a:lnTo>
                <a:lnTo>
                  <a:pt x="3292597" y="440276"/>
                </a:lnTo>
                <a:lnTo>
                  <a:pt x="3194970" y="369284"/>
                </a:lnTo>
                <a:lnTo>
                  <a:pt x="3089589" y="303510"/>
                </a:lnTo>
                <a:lnTo>
                  <a:pt x="2976932" y="243279"/>
                </a:lnTo>
                <a:lnTo>
                  <a:pt x="2857482" y="188916"/>
                </a:lnTo>
                <a:lnTo>
                  <a:pt x="2731718" y="140746"/>
                </a:lnTo>
                <a:lnTo>
                  <a:pt x="2600122" y="99095"/>
                </a:lnTo>
                <a:lnTo>
                  <a:pt x="2463174" y="64288"/>
                </a:lnTo>
                <a:lnTo>
                  <a:pt x="2321354" y="36650"/>
                </a:lnTo>
                <a:lnTo>
                  <a:pt x="2175143" y="16505"/>
                </a:lnTo>
                <a:lnTo>
                  <a:pt x="2025022" y="4180"/>
                </a:lnTo>
                <a:lnTo>
                  <a:pt x="1871472" y="0"/>
                </a:lnTo>
                <a:lnTo>
                  <a:pt x="1717921" y="4180"/>
                </a:lnTo>
                <a:lnTo>
                  <a:pt x="1567800" y="16505"/>
                </a:lnTo>
                <a:lnTo>
                  <a:pt x="1421589" y="36650"/>
                </a:lnTo>
                <a:lnTo>
                  <a:pt x="1279769" y="64288"/>
                </a:lnTo>
                <a:lnTo>
                  <a:pt x="1142821" y="99095"/>
                </a:lnTo>
                <a:lnTo>
                  <a:pt x="1011225" y="140746"/>
                </a:lnTo>
                <a:lnTo>
                  <a:pt x="885461" y="188916"/>
                </a:lnTo>
                <a:lnTo>
                  <a:pt x="766011" y="243279"/>
                </a:lnTo>
                <a:lnTo>
                  <a:pt x="653354" y="303510"/>
                </a:lnTo>
                <a:lnTo>
                  <a:pt x="547973" y="369284"/>
                </a:lnTo>
                <a:lnTo>
                  <a:pt x="450346" y="440276"/>
                </a:lnTo>
                <a:lnTo>
                  <a:pt x="360956" y="516160"/>
                </a:lnTo>
                <a:lnTo>
                  <a:pt x="280282" y="596612"/>
                </a:lnTo>
                <a:lnTo>
                  <a:pt x="208805" y="681306"/>
                </a:lnTo>
                <a:lnTo>
                  <a:pt x="147006" y="769917"/>
                </a:lnTo>
                <a:lnTo>
                  <a:pt x="95365" y="862120"/>
                </a:lnTo>
                <a:lnTo>
                  <a:pt x="54364" y="957590"/>
                </a:lnTo>
                <a:lnTo>
                  <a:pt x="24482" y="1056001"/>
                </a:lnTo>
                <a:lnTo>
                  <a:pt x="6200" y="1157029"/>
                </a:lnTo>
                <a:lnTo>
                  <a:pt x="0" y="1260348"/>
                </a:lnTo>
                <a:lnTo>
                  <a:pt x="6200" y="1363769"/>
                </a:lnTo>
                <a:lnTo>
                  <a:pt x="24482" y="1464879"/>
                </a:lnTo>
                <a:lnTo>
                  <a:pt x="54364" y="1563353"/>
                </a:lnTo>
                <a:lnTo>
                  <a:pt x="95365" y="1658867"/>
                </a:lnTo>
                <a:lnTo>
                  <a:pt x="147006" y="1751099"/>
                </a:lnTo>
                <a:lnTo>
                  <a:pt x="208805" y="1839725"/>
                </a:lnTo>
                <a:lnTo>
                  <a:pt x="280282" y="1924421"/>
                </a:lnTo>
                <a:lnTo>
                  <a:pt x="360956" y="2004864"/>
                </a:lnTo>
                <a:lnTo>
                  <a:pt x="450346" y="2080731"/>
                </a:lnTo>
                <a:lnTo>
                  <a:pt x="547973" y="2151697"/>
                </a:lnTo>
                <a:lnTo>
                  <a:pt x="653354" y="2217440"/>
                </a:lnTo>
                <a:lnTo>
                  <a:pt x="766011" y="2277636"/>
                </a:lnTo>
                <a:lnTo>
                  <a:pt x="885461" y="2331961"/>
                </a:lnTo>
                <a:lnTo>
                  <a:pt x="1011225" y="2380093"/>
                </a:lnTo>
                <a:lnTo>
                  <a:pt x="1142821" y="2421707"/>
                </a:lnTo>
                <a:lnTo>
                  <a:pt x="1279769" y="2456480"/>
                </a:lnTo>
                <a:lnTo>
                  <a:pt x="1421589" y="2484089"/>
                </a:lnTo>
                <a:lnTo>
                  <a:pt x="1567800" y="2504210"/>
                </a:lnTo>
                <a:lnTo>
                  <a:pt x="1717921" y="2516520"/>
                </a:lnTo>
                <a:lnTo>
                  <a:pt x="1871472" y="2520696"/>
                </a:lnTo>
                <a:lnTo>
                  <a:pt x="2025022" y="2516520"/>
                </a:lnTo>
                <a:lnTo>
                  <a:pt x="2175143" y="2504210"/>
                </a:lnTo>
                <a:lnTo>
                  <a:pt x="2321354" y="2484089"/>
                </a:lnTo>
                <a:lnTo>
                  <a:pt x="2463174" y="2456480"/>
                </a:lnTo>
                <a:lnTo>
                  <a:pt x="2600122" y="2421707"/>
                </a:lnTo>
                <a:lnTo>
                  <a:pt x="2731718" y="2380093"/>
                </a:lnTo>
                <a:lnTo>
                  <a:pt x="2857482" y="2331961"/>
                </a:lnTo>
                <a:lnTo>
                  <a:pt x="2976932" y="2277636"/>
                </a:lnTo>
                <a:lnTo>
                  <a:pt x="3089589" y="2217440"/>
                </a:lnTo>
                <a:lnTo>
                  <a:pt x="3194970" y="2151697"/>
                </a:lnTo>
                <a:lnTo>
                  <a:pt x="3292597" y="2080731"/>
                </a:lnTo>
                <a:lnTo>
                  <a:pt x="3381987" y="2004864"/>
                </a:lnTo>
                <a:lnTo>
                  <a:pt x="3462661" y="1924421"/>
                </a:lnTo>
                <a:lnTo>
                  <a:pt x="3534138" y="1839725"/>
                </a:lnTo>
                <a:lnTo>
                  <a:pt x="3595937" y="1751099"/>
                </a:lnTo>
                <a:lnTo>
                  <a:pt x="3647578" y="1658867"/>
                </a:lnTo>
                <a:lnTo>
                  <a:pt x="3688579" y="1563353"/>
                </a:lnTo>
                <a:lnTo>
                  <a:pt x="3718461" y="1464879"/>
                </a:lnTo>
                <a:lnTo>
                  <a:pt x="3736743" y="1363769"/>
                </a:lnTo>
                <a:lnTo>
                  <a:pt x="3742944" y="126034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63019" y="4434840"/>
            <a:ext cx="3759200" cy="2546985"/>
          </a:xfrm>
          <a:custGeom>
            <a:avLst/>
            <a:gdLst/>
            <a:ahLst/>
            <a:cxnLst/>
            <a:rect l="l" t="t" r="r" b="b"/>
            <a:pathLst>
              <a:path w="3759200" h="2546984">
                <a:moveTo>
                  <a:pt x="12700" y="1436370"/>
                </a:moveTo>
                <a:lnTo>
                  <a:pt x="12699" y="1105622"/>
                </a:lnTo>
                <a:lnTo>
                  <a:pt x="0" y="1143000"/>
                </a:lnTo>
                <a:lnTo>
                  <a:pt x="0" y="1404366"/>
                </a:lnTo>
                <a:lnTo>
                  <a:pt x="12700" y="1436370"/>
                </a:lnTo>
                <a:close/>
              </a:path>
              <a:path w="3759200" h="2546984">
                <a:moveTo>
                  <a:pt x="3733800" y="1178051"/>
                </a:moveTo>
                <a:lnTo>
                  <a:pt x="3733800" y="1031511"/>
                </a:lnTo>
                <a:lnTo>
                  <a:pt x="3721100" y="995820"/>
                </a:lnTo>
                <a:lnTo>
                  <a:pt x="3683000" y="892437"/>
                </a:lnTo>
                <a:lnTo>
                  <a:pt x="3657600" y="859214"/>
                </a:lnTo>
                <a:lnTo>
                  <a:pt x="3644900" y="826613"/>
                </a:lnTo>
                <a:lnTo>
                  <a:pt x="3619500" y="794637"/>
                </a:lnTo>
                <a:lnTo>
                  <a:pt x="3606800" y="763288"/>
                </a:lnTo>
                <a:lnTo>
                  <a:pt x="3581400" y="732570"/>
                </a:lnTo>
                <a:lnTo>
                  <a:pt x="3543300" y="673031"/>
                </a:lnTo>
                <a:lnTo>
                  <a:pt x="3517900" y="644216"/>
                </a:lnTo>
                <a:lnTo>
                  <a:pt x="3467100" y="588506"/>
                </a:lnTo>
                <a:lnTo>
                  <a:pt x="3416300" y="535372"/>
                </a:lnTo>
                <a:lnTo>
                  <a:pt x="3352800" y="485393"/>
                </a:lnTo>
                <a:lnTo>
                  <a:pt x="3327400" y="461771"/>
                </a:lnTo>
                <a:lnTo>
                  <a:pt x="3276600" y="417529"/>
                </a:lnTo>
                <a:lnTo>
                  <a:pt x="3213100" y="375688"/>
                </a:lnTo>
                <a:lnTo>
                  <a:pt x="3149600" y="336223"/>
                </a:lnTo>
                <a:lnTo>
                  <a:pt x="3086100" y="299106"/>
                </a:lnTo>
                <a:lnTo>
                  <a:pt x="3022600" y="264309"/>
                </a:lnTo>
                <a:lnTo>
                  <a:pt x="2959100" y="231806"/>
                </a:lnTo>
                <a:lnTo>
                  <a:pt x="2895600" y="201569"/>
                </a:lnTo>
                <a:lnTo>
                  <a:pt x="2832100" y="173571"/>
                </a:lnTo>
                <a:lnTo>
                  <a:pt x="2755900" y="147784"/>
                </a:lnTo>
                <a:lnTo>
                  <a:pt x="2692400" y="124182"/>
                </a:lnTo>
                <a:lnTo>
                  <a:pt x="2616200" y="102736"/>
                </a:lnTo>
                <a:lnTo>
                  <a:pt x="2552700" y="83420"/>
                </a:lnTo>
                <a:lnTo>
                  <a:pt x="2476500" y="66207"/>
                </a:lnTo>
                <a:lnTo>
                  <a:pt x="2413000" y="51068"/>
                </a:lnTo>
                <a:lnTo>
                  <a:pt x="2336800" y="37977"/>
                </a:lnTo>
                <a:lnTo>
                  <a:pt x="2260600" y="26907"/>
                </a:lnTo>
                <a:lnTo>
                  <a:pt x="2197100" y="17830"/>
                </a:lnTo>
                <a:lnTo>
                  <a:pt x="2120900" y="10719"/>
                </a:lnTo>
                <a:lnTo>
                  <a:pt x="2044700" y="5547"/>
                </a:lnTo>
                <a:lnTo>
                  <a:pt x="1981200" y="2285"/>
                </a:lnTo>
                <a:lnTo>
                  <a:pt x="1930400" y="761"/>
                </a:lnTo>
                <a:lnTo>
                  <a:pt x="1879600" y="0"/>
                </a:lnTo>
                <a:lnTo>
                  <a:pt x="1828800" y="761"/>
                </a:lnTo>
                <a:lnTo>
                  <a:pt x="1778000" y="2285"/>
                </a:lnTo>
                <a:lnTo>
                  <a:pt x="1714500" y="5474"/>
                </a:lnTo>
                <a:lnTo>
                  <a:pt x="1638300" y="10600"/>
                </a:lnTo>
                <a:lnTo>
                  <a:pt x="1562100" y="17690"/>
                </a:lnTo>
                <a:lnTo>
                  <a:pt x="1498600" y="26766"/>
                </a:lnTo>
                <a:lnTo>
                  <a:pt x="1422400" y="37852"/>
                </a:lnTo>
                <a:lnTo>
                  <a:pt x="1346200" y="50974"/>
                </a:lnTo>
                <a:lnTo>
                  <a:pt x="1282700" y="66154"/>
                </a:lnTo>
                <a:lnTo>
                  <a:pt x="1206500" y="83417"/>
                </a:lnTo>
                <a:lnTo>
                  <a:pt x="1130300" y="102786"/>
                </a:lnTo>
                <a:lnTo>
                  <a:pt x="1066800" y="124286"/>
                </a:lnTo>
                <a:lnTo>
                  <a:pt x="990600" y="147942"/>
                </a:lnTo>
                <a:lnTo>
                  <a:pt x="927100" y="173776"/>
                </a:lnTo>
                <a:lnTo>
                  <a:pt x="863600" y="201813"/>
                </a:lnTo>
                <a:lnTo>
                  <a:pt x="787399" y="232077"/>
                </a:lnTo>
                <a:lnTo>
                  <a:pt x="723899" y="264591"/>
                </a:lnTo>
                <a:lnTo>
                  <a:pt x="660399" y="299381"/>
                </a:lnTo>
                <a:lnTo>
                  <a:pt x="596899" y="336470"/>
                </a:lnTo>
                <a:lnTo>
                  <a:pt x="546099" y="375882"/>
                </a:lnTo>
                <a:lnTo>
                  <a:pt x="482599" y="417641"/>
                </a:lnTo>
                <a:lnTo>
                  <a:pt x="431799" y="461771"/>
                </a:lnTo>
                <a:lnTo>
                  <a:pt x="393699" y="486155"/>
                </a:lnTo>
                <a:lnTo>
                  <a:pt x="368299" y="509777"/>
                </a:lnTo>
                <a:lnTo>
                  <a:pt x="317499" y="561599"/>
                </a:lnTo>
                <a:lnTo>
                  <a:pt x="266699" y="616116"/>
                </a:lnTo>
                <a:lnTo>
                  <a:pt x="215899" y="673277"/>
                </a:lnTo>
                <a:lnTo>
                  <a:pt x="190499" y="702832"/>
                </a:lnTo>
                <a:lnTo>
                  <a:pt x="177799" y="733028"/>
                </a:lnTo>
                <a:lnTo>
                  <a:pt x="152399" y="763859"/>
                </a:lnTo>
                <a:lnTo>
                  <a:pt x="126999" y="795318"/>
                </a:lnTo>
                <a:lnTo>
                  <a:pt x="101599" y="860093"/>
                </a:lnTo>
                <a:lnTo>
                  <a:pt x="76199" y="893397"/>
                </a:lnTo>
                <a:lnTo>
                  <a:pt x="50799" y="961802"/>
                </a:lnTo>
                <a:lnTo>
                  <a:pt x="12699" y="1068807"/>
                </a:lnTo>
                <a:lnTo>
                  <a:pt x="12700" y="1273302"/>
                </a:lnTo>
                <a:lnTo>
                  <a:pt x="25399" y="1241298"/>
                </a:lnTo>
                <a:lnTo>
                  <a:pt x="25399" y="1146048"/>
                </a:lnTo>
                <a:lnTo>
                  <a:pt x="38099" y="1108151"/>
                </a:lnTo>
                <a:lnTo>
                  <a:pt x="38099" y="1070742"/>
                </a:lnTo>
                <a:lnTo>
                  <a:pt x="76199" y="961650"/>
                </a:lnTo>
                <a:lnTo>
                  <a:pt x="101599" y="891752"/>
                </a:lnTo>
                <a:lnTo>
                  <a:pt x="126999" y="857716"/>
                </a:lnTo>
                <a:lnTo>
                  <a:pt x="139699" y="824318"/>
                </a:lnTo>
                <a:lnTo>
                  <a:pt x="165099" y="791579"/>
                </a:lnTo>
                <a:lnTo>
                  <a:pt x="177799" y="759522"/>
                </a:lnTo>
                <a:lnTo>
                  <a:pt x="203199" y="728167"/>
                </a:lnTo>
                <a:lnTo>
                  <a:pt x="228599" y="697536"/>
                </a:lnTo>
                <a:lnTo>
                  <a:pt x="253999" y="667650"/>
                </a:lnTo>
                <a:lnTo>
                  <a:pt x="279399" y="638532"/>
                </a:lnTo>
                <a:lnTo>
                  <a:pt x="330199" y="582684"/>
                </a:lnTo>
                <a:lnTo>
                  <a:pt x="380999" y="530164"/>
                </a:lnTo>
                <a:lnTo>
                  <a:pt x="419099" y="505205"/>
                </a:lnTo>
                <a:lnTo>
                  <a:pt x="444499" y="481583"/>
                </a:lnTo>
                <a:lnTo>
                  <a:pt x="469899" y="458723"/>
                </a:lnTo>
                <a:lnTo>
                  <a:pt x="533399" y="415981"/>
                </a:lnTo>
                <a:lnTo>
                  <a:pt x="584199" y="375635"/>
                </a:lnTo>
                <a:lnTo>
                  <a:pt x="647699" y="337656"/>
                </a:lnTo>
                <a:lnTo>
                  <a:pt x="711199" y="302015"/>
                </a:lnTo>
                <a:lnTo>
                  <a:pt x="774699" y="268682"/>
                </a:lnTo>
                <a:lnTo>
                  <a:pt x="838200" y="237630"/>
                </a:lnTo>
                <a:lnTo>
                  <a:pt x="914400" y="208827"/>
                </a:lnTo>
                <a:lnTo>
                  <a:pt x="977900" y="182246"/>
                </a:lnTo>
                <a:lnTo>
                  <a:pt x="1041400" y="157857"/>
                </a:lnTo>
                <a:lnTo>
                  <a:pt x="1117600" y="135631"/>
                </a:lnTo>
                <a:lnTo>
                  <a:pt x="1181100" y="115538"/>
                </a:lnTo>
                <a:lnTo>
                  <a:pt x="1257300" y="97550"/>
                </a:lnTo>
                <a:lnTo>
                  <a:pt x="1333500" y="81637"/>
                </a:lnTo>
                <a:lnTo>
                  <a:pt x="1397000" y="67771"/>
                </a:lnTo>
                <a:lnTo>
                  <a:pt x="1473200" y="55921"/>
                </a:lnTo>
                <a:lnTo>
                  <a:pt x="1549400" y="46060"/>
                </a:lnTo>
                <a:lnTo>
                  <a:pt x="1612900" y="38157"/>
                </a:lnTo>
                <a:lnTo>
                  <a:pt x="1689100" y="32183"/>
                </a:lnTo>
                <a:lnTo>
                  <a:pt x="1752600" y="28110"/>
                </a:lnTo>
                <a:lnTo>
                  <a:pt x="1828800" y="25907"/>
                </a:lnTo>
                <a:lnTo>
                  <a:pt x="1930400" y="25907"/>
                </a:lnTo>
                <a:lnTo>
                  <a:pt x="1968500" y="27431"/>
                </a:lnTo>
                <a:lnTo>
                  <a:pt x="2019300" y="29717"/>
                </a:lnTo>
                <a:lnTo>
                  <a:pt x="2095500" y="34070"/>
                </a:lnTo>
                <a:lnTo>
                  <a:pt x="2159000" y="40316"/>
                </a:lnTo>
                <a:lnTo>
                  <a:pt x="2235200" y="48481"/>
                </a:lnTo>
                <a:lnTo>
                  <a:pt x="2298700" y="58589"/>
                </a:lnTo>
                <a:lnTo>
                  <a:pt x="2374900" y="70667"/>
                </a:lnTo>
                <a:lnTo>
                  <a:pt x="2438400" y="84739"/>
                </a:lnTo>
                <a:lnTo>
                  <a:pt x="2514600" y="100831"/>
                </a:lnTo>
                <a:lnTo>
                  <a:pt x="2578100" y="118967"/>
                </a:lnTo>
                <a:lnTo>
                  <a:pt x="2654300" y="139172"/>
                </a:lnTo>
                <a:lnTo>
                  <a:pt x="2717800" y="161472"/>
                </a:lnTo>
                <a:lnTo>
                  <a:pt x="2794000" y="185892"/>
                </a:lnTo>
                <a:lnTo>
                  <a:pt x="2857500" y="212457"/>
                </a:lnTo>
                <a:lnTo>
                  <a:pt x="2921000" y="241191"/>
                </a:lnTo>
                <a:lnTo>
                  <a:pt x="2984500" y="272121"/>
                </a:lnTo>
                <a:lnTo>
                  <a:pt x="3048000" y="305272"/>
                </a:lnTo>
                <a:lnTo>
                  <a:pt x="3111500" y="340667"/>
                </a:lnTo>
                <a:lnTo>
                  <a:pt x="3175000" y="378333"/>
                </a:lnTo>
                <a:lnTo>
                  <a:pt x="3225800" y="418295"/>
                </a:lnTo>
                <a:lnTo>
                  <a:pt x="3289300" y="460577"/>
                </a:lnTo>
                <a:lnTo>
                  <a:pt x="3340100" y="505205"/>
                </a:lnTo>
                <a:lnTo>
                  <a:pt x="3390900" y="553211"/>
                </a:lnTo>
                <a:lnTo>
                  <a:pt x="3441700" y="605029"/>
                </a:lnTo>
                <a:lnTo>
                  <a:pt x="3492500" y="659290"/>
                </a:lnTo>
                <a:lnTo>
                  <a:pt x="3543300" y="715969"/>
                </a:lnTo>
                <a:lnTo>
                  <a:pt x="3568700" y="745206"/>
                </a:lnTo>
                <a:lnTo>
                  <a:pt x="3581400" y="775037"/>
                </a:lnTo>
                <a:lnTo>
                  <a:pt x="3606800" y="805458"/>
                </a:lnTo>
                <a:lnTo>
                  <a:pt x="3632200" y="868057"/>
                </a:lnTo>
                <a:lnTo>
                  <a:pt x="3657600" y="900228"/>
                </a:lnTo>
                <a:lnTo>
                  <a:pt x="3695700" y="1000185"/>
                </a:lnTo>
                <a:lnTo>
                  <a:pt x="3708400" y="1034641"/>
                </a:lnTo>
                <a:lnTo>
                  <a:pt x="3708400" y="1069658"/>
                </a:lnTo>
                <a:lnTo>
                  <a:pt x="3721100" y="1105235"/>
                </a:lnTo>
                <a:lnTo>
                  <a:pt x="3721100" y="1141367"/>
                </a:lnTo>
                <a:lnTo>
                  <a:pt x="3733800" y="1178051"/>
                </a:lnTo>
                <a:close/>
              </a:path>
              <a:path w="3759200" h="2546984">
                <a:moveTo>
                  <a:pt x="3721100" y="1556754"/>
                </a:moveTo>
                <a:lnTo>
                  <a:pt x="3721100" y="1441216"/>
                </a:lnTo>
                <a:lnTo>
                  <a:pt x="3708400" y="1476581"/>
                </a:lnTo>
                <a:lnTo>
                  <a:pt x="3708400" y="1511525"/>
                </a:lnTo>
                <a:lnTo>
                  <a:pt x="3695700" y="1546022"/>
                </a:lnTo>
                <a:lnTo>
                  <a:pt x="3657600" y="1646610"/>
                </a:lnTo>
                <a:lnTo>
                  <a:pt x="3632200" y="1679093"/>
                </a:lnTo>
                <a:lnTo>
                  <a:pt x="3606800" y="1742348"/>
                </a:lnTo>
                <a:lnTo>
                  <a:pt x="3581400" y="1773074"/>
                </a:lnTo>
                <a:lnTo>
                  <a:pt x="3556000" y="1803168"/>
                </a:lnTo>
                <a:lnTo>
                  <a:pt x="3543300" y="1832606"/>
                </a:lnTo>
                <a:lnTo>
                  <a:pt x="3517900" y="1861364"/>
                </a:lnTo>
                <a:lnTo>
                  <a:pt x="3467100" y="1916751"/>
                </a:lnTo>
                <a:lnTo>
                  <a:pt x="3416300" y="1969141"/>
                </a:lnTo>
                <a:lnTo>
                  <a:pt x="3365500" y="2018537"/>
                </a:lnTo>
                <a:lnTo>
                  <a:pt x="3289300" y="2086820"/>
                </a:lnTo>
                <a:lnTo>
                  <a:pt x="3225800" y="2129120"/>
                </a:lnTo>
                <a:lnTo>
                  <a:pt x="3175000" y="2169087"/>
                </a:lnTo>
                <a:lnTo>
                  <a:pt x="3111500" y="2206748"/>
                </a:lnTo>
                <a:lnTo>
                  <a:pt x="3048000" y="2242129"/>
                </a:lnTo>
                <a:lnTo>
                  <a:pt x="2984500" y="2275258"/>
                </a:lnTo>
                <a:lnTo>
                  <a:pt x="2921000" y="2306161"/>
                </a:lnTo>
                <a:lnTo>
                  <a:pt x="2857500" y="2334866"/>
                </a:lnTo>
                <a:lnTo>
                  <a:pt x="2794000" y="2361400"/>
                </a:lnTo>
                <a:lnTo>
                  <a:pt x="2717800" y="2385788"/>
                </a:lnTo>
                <a:lnTo>
                  <a:pt x="2654300" y="2408059"/>
                </a:lnTo>
                <a:lnTo>
                  <a:pt x="2578100" y="2428239"/>
                </a:lnTo>
                <a:lnTo>
                  <a:pt x="2514600" y="2446356"/>
                </a:lnTo>
                <a:lnTo>
                  <a:pt x="2438400" y="2462435"/>
                </a:lnTo>
                <a:lnTo>
                  <a:pt x="2374900" y="2476505"/>
                </a:lnTo>
                <a:lnTo>
                  <a:pt x="2298700" y="2488592"/>
                </a:lnTo>
                <a:lnTo>
                  <a:pt x="2235200" y="2498722"/>
                </a:lnTo>
                <a:lnTo>
                  <a:pt x="2159000" y="2506924"/>
                </a:lnTo>
                <a:lnTo>
                  <a:pt x="2095500" y="2513223"/>
                </a:lnTo>
                <a:lnTo>
                  <a:pt x="2019300" y="2517647"/>
                </a:lnTo>
                <a:lnTo>
                  <a:pt x="1968500" y="2519933"/>
                </a:lnTo>
                <a:lnTo>
                  <a:pt x="1879600" y="2521457"/>
                </a:lnTo>
                <a:lnTo>
                  <a:pt x="1828800" y="2520695"/>
                </a:lnTo>
                <a:lnTo>
                  <a:pt x="1765300" y="2518737"/>
                </a:lnTo>
                <a:lnTo>
                  <a:pt x="1689100" y="2514846"/>
                </a:lnTo>
                <a:lnTo>
                  <a:pt x="1612900" y="2509001"/>
                </a:lnTo>
                <a:lnTo>
                  <a:pt x="1549400" y="2501179"/>
                </a:lnTo>
                <a:lnTo>
                  <a:pt x="1473200" y="2491356"/>
                </a:lnTo>
                <a:lnTo>
                  <a:pt x="1397000" y="2479511"/>
                </a:lnTo>
                <a:lnTo>
                  <a:pt x="1333500" y="2465621"/>
                </a:lnTo>
                <a:lnTo>
                  <a:pt x="1257300" y="2449663"/>
                </a:lnTo>
                <a:lnTo>
                  <a:pt x="1181100" y="2431615"/>
                </a:lnTo>
                <a:lnTo>
                  <a:pt x="1117600" y="2411453"/>
                </a:lnTo>
                <a:lnTo>
                  <a:pt x="1041400" y="2389156"/>
                </a:lnTo>
                <a:lnTo>
                  <a:pt x="977900" y="2364701"/>
                </a:lnTo>
                <a:lnTo>
                  <a:pt x="914400" y="2338064"/>
                </a:lnTo>
                <a:lnTo>
                  <a:pt x="838200" y="2309224"/>
                </a:lnTo>
                <a:lnTo>
                  <a:pt x="774700" y="2278158"/>
                </a:lnTo>
                <a:lnTo>
                  <a:pt x="711200" y="2244843"/>
                </a:lnTo>
                <a:lnTo>
                  <a:pt x="647700" y="2209256"/>
                </a:lnTo>
                <a:lnTo>
                  <a:pt x="584200" y="2171376"/>
                </a:lnTo>
                <a:lnTo>
                  <a:pt x="533400" y="2131178"/>
                </a:lnTo>
                <a:lnTo>
                  <a:pt x="469900" y="2088641"/>
                </a:lnTo>
                <a:lnTo>
                  <a:pt x="444500" y="2065020"/>
                </a:lnTo>
                <a:lnTo>
                  <a:pt x="419100" y="2042159"/>
                </a:lnTo>
                <a:lnTo>
                  <a:pt x="381000" y="2017971"/>
                </a:lnTo>
                <a:lnTo>
                  <a:pt x="355600" y="1993048"/>
                </a:lnTo>
                <a:lnTo>
                  <a:pt x="304800" y="1941046"/>
                </a:lnTo>
                <a:lnTo>
                  <a:pt x="254000" y="1886245"/>
                </a:lnTo>
                <a:lnTo>
                  <a:pt x="241300" y="1857822"/>
                </a:lnTo>
                <a:lnTo>
                  <a:pt x="215900" y="1828733"/>
                </a:lnTo>
                <a:lnTo>
                  <a:pt x="190500" y="1798989"/>
                </a:lnTo>
                <a:lnTo>
                  <a:pt x="165100" y="1768602"/>
                </a:lnTo>
                <a:lnTo>
                  <a:pt x="139700" y="1705940"/>
                </a:lnTo>
                <a:lnTo>
                  <a:pt x="114300" y="1673689"/>
                </a:lnTo>
                <a:lnTo>
                  <a:pt x="101600" y="1640839"/>
                </a:lnTo>
                <a:lnTo>
                  <a:pt x="76200" y="1573388"/>
                </a:lnTo>
                <a:lnTo>
                  <a:pt x="38100" y="1468003"/>
                </a:lnTo>
                <a:lnTo>
                  <a:pt x="38100" y="1431798"/>
                </a:lnTo>
                <a:lnTo>
                  <a:pt x="25400" y="1400556"/>
                </a:lnTo>
                <a:lnTo>
                  <a:pt x="25400" y="1305305"/>
                </a:lnTo>
                <a:lnTo>
                  <a:pt x="12700" y="1273302"/>
                </a:lnTo>
                <a:lnTo>
                  <a:pt x="12700" y="1475786"/>
                </a:lnTo>
                <a:lnTo>
                  <a:pt x="38100" y="1552355"/>
                </a:lnTo>
                <a:lnTo>
                  <a:pt x="63500" y="1625932"/>
                </a:lnTo>
                <a:lnTo>
                  <a:pt x="88900" y="1661609"/>
                </a:lnTo>
                <a:lnTo>
                  <a:pt x="114300" y="1730759"/>
                </a:lnTo>
                <a:lnTo>
                  <a:pt x="139700" y="1764239"/>
                </a:lnTo>
                <a:lnTo>
                  <a:pt x="165100" y="1796996"/>
                </a:lnTo>
                <a:lnTo>
                  <a:pt x="177800" y="1829032"/>
                </a:lnTo>
                <a:lnTo>
                  <a:pt x="203200" y="1860351"/>
                </a:lnTo>
                <a:lnTo>
                  <a:pt x="228600" y="1890958"/>
                </a:lnTo>
                <a:lnTo>
                  <a:pt x="254000" y="1920857"/>
                </a:lnTo>
                <a:lnTo>
                  <a:pt x="279400" y="1950052"/>
                </a:lnTo>
                <a:lnTo>
                  <a:pt x="304800" y="1978545"/>
                </a:lnTo>
                <a:lnTo>
                  <a:pt x="342900" y="2006342"/>
                </a:lnTo>
                <a:lnTo>
                  <a:pt x="368300" y="2033447"/>
                </a:lnTo>
                <a:lnTo>
                  <a:pt x="393700" y="2059863"/>
                </a:lnTo>
                <a:lnTo>
                  <a:pt x="431800" y="2085594"/>
                </a:lnTo>
                <a:lnTo>
                  <a:pt x="482600" y="2131314"/>
                </a:lnTo>
                <a:lnTo>
                  <a:pt x="546100" y="2173456"/>
                </a:lnTo>
                <a:lnTo>
                  <a:pt x="609600" y="2213194"/>
                </a:lnTo>
                <a:lnTo>
                  <a:pt x="673100" y="2250552"/>
                </a:lnTo>
                <a:lnTo>
                  <a:pt x="736600" y="2285557"/>
                </a:lnTo>
                <a:lnTo>
                  <a:pt x="800100" y="2318234"/>
                </a:lnTo>
                <a:lnTo>
                  <a:pt x="863600" y="2348609"/>
                </a:lnTo>
                <a:lnTo>
                  <a:pt x="939800" y="2376708"/>
                </a:lnTo>
                <a:lnTo>
                  <a:pt x="1003300" y="2402556"/>
                </a:lnTo>
                <a:lnTo>
                  <a:pt x="1079500" y="2426180"/>
                </a:lnTo>
                <a:lnTo>
                  <a:pt x="1143000" y="2447605"/>
                </a:lnTo>
                <a:lnTo>
                  <a:pt x="1219200" y="2466858"/>
                </a:lnTo>
                <a:lnTo>
                  <a:pt x="1295400" y="2483963"/>
                </a:lnTo>
                <a:lnTo>
                  <a:pt x="1358900" y="2498947"/>
                </a:lnTo>
                <a:lnTo>
                  <a:pt x="1435100" y="2511835"/>
                </a:lnTo>
                <a:lnTo>
                  <a:pt x="1511300" y="2522653"/>
                </a:lnTo>
                <a:lnTo>
                  <a:pt x="1587500" y="2531428"/>
                </a:lnTo>
                <a:lnTo>
                  <a:pt x="1663700" y="2538185"/>
                </a:lnTo>
                <a:lnTo>
                  <a:pt x="1727200" y="2542949"/>
                </a:lnTo>
                <a:lnTo>
                  <a:pt x="1803400" y="2545747"/>
                </a:lnTo>
                <a:lnTo>
                  <a:pt x="1879600" y="2546604"/>
                </a:lnTo>
                <a:lnTo>
                  <a:pt x="1930400" y="2546604"/>
                </a:lnTo>
                <a:lnTo>
                  <a:pt x="1981200" y="2545079"/>
                </a:lnTo>
                <a:lnTo>
                  <a:pt x="2019300" y="2542793"/>
                </a:lnTo>
                <a:lnTo>
                  <a:pt x="2070100" y="2540507"/>
                </a:lnTo>
                <a:lnTo>
                  <a:pt x="2146300" y="2534694"/>
                </a:lnTo>
                <a:lnTo>
                  <a:pt x="2209800" y="2527018"/>
                </a:lnTo>
                <a:lnTo>
                  <a:pt x="2286000" y="2517449"/>
                </a:lnTo>
                <a:lnTo>
                  <a:pt x="2349500" y="2505959"/>
                </a:lnTo>
                <a:lnTo>
                  <a:pt x="2425700" y="2492518"/>
                </a:lnTo>
                <a:lnTo>
                  <a:pt x="2489200" y="2477097"/>
                </a:lnTo>
                <a:lnTo>
                  <a:pt x="2565400" y="2459666"/>
                </a:lnTo>
                <a:lnTo>
                  <a:pt x="2628900" y="2440197"/>
                </a:lnTo>
                <a:lnTo>
                  <a:pt x="2705100" y="2418658"/>
                </a:lnTo>
                <a:lnTo>
                  <a:pt x="2768600" y="2395023"/>
                </a:lnTo>
                <a:lnTo>
                  <a:pt x="2844800" y="2369260"/>
                </a:lnTo>
                <a:lnTo>
                  <a:pt x="2908300" y="2341340"/>
                </a:lnTo>
                <a:lnTo>
                  <a:pt x="2971800" y="2311235"/>
                </a:lnTo>
                <a:lnTo>
                  <a:pt x="3035300" y="2278914"/>
                </a:lnTo>
                <a:lnTo>
                  <a:pt x="3098800" y="2244349"/>
                </a:lnTo>
                <a:lnTo>
                  <a:pt x="3162300" y="2207510"/>
                </a:lnTo>
                <a:lnTo>
                  <a:pt x="3213100" y="2168367"/>
                </a:lnTo>
                <a:lnTo>
                  <a:pt x="3276600" y="2126892"/>
                </a:lnTo>
                <a:lnTo>
                  <a:pt x="3327400" y="2083054"/>
                </a:lnTo>
                <a:lnTo>
                  <a:pt x="3390900" y="2036826"/>
                </a:lnTo>
                <a:lnTo>
                  <a:pt x="3416300" y="2012441"/>
                </a:lnTo>
                <a:lnTo>
                  <a:pt x="3467100" y="1960465"/>
                </a:lnTo>
                <a:lnTo>
                  <a:pt x="3517900" y="1904912"/>
                </a:lnTo>
                <a:lnTo>
                  <a:pt x="3543300" y="1876204"/>
                </a:lnTo>
                <a:lnTo>
                  <a:pt x="3556000" y="1846886"/>
                </a:lnTo>
                <a:lnTo>
                  <a:pt x="3581400" y="1816965"/>
                </a:lnTo>
                <a:lnTo>
                  <a:pt x="3606800" y="1786447"/>
                </a:lnTo>
                <a:lnTo>
                  <a:pt x="3619500" y="1755341"/>
                </a:lnTo>
                <a:lnTo>
                  <a:pt x="3644900" y="1723653"/>
                </a:lnTo>
                <a:lnTo>
                  <a:pt x="3670300" y="1658564"/>
                </a:lnTo>
                <a:lnTo>
                  <a:pt x="3695700" y="1625177"/>
                </a:lnTo>
                <a:lnTo>
                  <a:pt x="3721100" y="1556754"/>
                </a:lnTo>
                <a:close/>
              </a:path>
              <a:path w="3759200" h="2546984">
                <a:moveTo>
                  <a:pt x="3746500" y="1450111"/>
                </a:moveTo>
                <a:lnTo>
                  <a:pt x="3746500" y="1104722"/>
                </a:lnTo>
                <a:lnTo>
                  <a:pt x="3733800" y="1067812"/>
                </a:lnTo>
                <a:lnTo>
                  <a:pt x="3733800" y="1369313"/>
                </a:lnTo>
                <a:lnTo>
                  <a:pt x="3721100" y="1405453"/>
                </a:lnTo>
                <a:lnTo>
                  <a:pt x="3721100" y="1521734"/>
                </a:lnTo>
                <a:lnTo>
                  <a:pt x="3746500" y="1450111"/>
                </a:lnTo>
                <a:close/>
              </a:path>
              <a:path w="3759200" h="2546984">
                <a:moveTo>
                  <a:pt x="3759200" y="1376429"/>
                </a:moveTo>
                <a:lnTo>
                  <a:pt x="3759200" y="1175003"/>
                </a:lnTo>
                <a:lnTo>
                  <a:pt x="3746500" y="1142237"/>
                </a:lnTo>
                <a:lnTo>
                  <a:pt x="3746500" y="1413524"/>
                </a:lnTo>
                <a:lnTo>
                  <a:pt x="3759200" y="1376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10947" y="4736591"/>
            <a:ext cx="1872995" cy="376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06375" y="4732020"/>
            <a:ext cx="1882139" cy="386080"/>
          </a:xfrm>
          <a:custGeom>
            <a:avLst/>
            <a:gdLst/>
            <a:ahLst/>
            <a:cxnLst/>
            <a:rect l="l" t="t" r="r" b="b"/>
            <a:pathLst>
              <a:path w="1882140" h="386079">
                <a:moveTo>
                  <a:pt x="1882139" y="385572"/>
                </a:moveTo>
                <a:lnTo>
                  <a:pt x="1882139" y="0"/>
                </a:lnTo>
                <a:lnTo>
                  <a:pt x="0" y="0"/>
                </a:lnTo>
                <a:lnTo>
                  <a:pt x="0" y="385572"/>
                </a:lnTo>
                <a:lnTo>
                  <a:pt x="4572" y="385572"/>
                </a:lnTo>
                <a:lnTo>
                  <a:pt x="4572" y="9906"/>
                </a:lnTo>
                <a:lnTo>
                  <a:pt x="9144" y="4572"/>
                </a:lnTo>
                <a:lnTo>
                  <a:pt x="9143" y="9906"/>
                </a:lnTo>
                <a:lnTo>
                  <a:pt x="1872996" y="9906"/>
                </a:lnTo>
                <a:lnTo>
                  <a:pt x="1872996" y="4572"/>
                </a:lnTo>
                <a:lnTo>
                  <a:pt x="1877567" y="9906"/>
                </a:lnTo>
                <a:lnTo>
                  <a:pt x="1877567" y="385572"/>
                </a:lnTo>
                <a:lnTo>
                  <a:pt x="1882139" y="385572"/>
                </a:lnTo>
                <a:close/>
              </a:path>
              <a:path w="1882140" h="386079">
                <a:moveTo>
                  <a:pt x="9143" y="9906"/>
                </a:moveTo>
                <a:lnTo>
                  <a:pt x="9144" y="4572"/>
                </a:lnTo>
                <a:lnTo>
                  <a:pt x="4572" y="9906"/>
                </a:lnTo>
                <a:lnTo>
                  <a:pt x="9143" y="9906"/>
                </a:lnTo>
                <a:close/>
              </a:path>
              <a:path w="1882140" h="386079">
                <a:moveTo>
                  <a:pt x="9143" y="376427"/>
                </a:moveTo>
                <a:lnTo>
                  <a:pt x="9143" y="9906"/>
                </a:lnTo>
                <a:lnTo>
                  <a:pt x="4572" y="9906"/>
                </a:lnTo>
                <a:lnTo>
                  <a:pt x="4572" y="376427"/>
                </a:lnTo>
                <a:lnTo>
                  <a:pt x="9143" y="376427"/>
                </a:lnTo>
                <a:close/>
              </a:path>
              <a:path w="1882140" h="386079">
                <a:moveTo>
                  <a:pt x="1877567" y="376427"/>
                </a:moveTo>
                <a:lnTo>
                  <a:pt x="4572" y="376427"/>
                </a:lnTo>
                <a:lnTo>
                  <a:pt x="9144" y="381000"/>
                </a:lnTo>
                <a:lnTo>
                  <a:pt x="9143" y="385572"/>
                </a:lnTo>
                <a:lnTo>
                  <a:pt x="1872996" y="385572"/>
                </a:lnTo>
                <a:lnTo>
                  <a:pt x="1872996" y="381000"/>
                </a:lnTo>
                <a:lnTo>
                  <a:pt x="1877567" y="376427"/>
                </a:lnTo>
                <a:close/>
              </a:path>
              <a:path w="1882140" h="386079">
                <a:moveTo>
                  <a:pt x="9143" y="385572"/>
                </a:moveTo>
                <a:lnTo>
                  <a:pt x="9144" y="381000"/>
                </a:lnTo>
                <a:lnTo>
                  <a:pt x="4572" y="376427"/>
                </a:lnTo>
                <a:lnTo>
                  <a:pt x="4572" y="385572"/>
                </a:lnTo>
                <a:lnTo>
                  <a:pt x="9143" y="385572"/>
                </a:lnTo>
                <a:close/>
              </a:path>
              <a:path w="1882140" h="386079">
                <a:moveTo>
                  <a:pt x="1877567" y="9906"/>
                </a:moveTo>
                <a:lnTo>
                  <a:pt x="1872996" y="4572"/>
                </a:lnTo>
                <a:lnTo>
                  <a:pt x="1872996" y="9906"/>
                </a:lnTo>
                <a:lnTo>
                  <a:pt x="1877567" y="9906"/>
                </a:lnTo>
                <a:close/>
              </a:path>
              <a:path w="1882140" h="386079">
                <a:moveTo>
                  <a:pt x="1877567" y="376427"/>
                </a:moveTo>
                <a:lnTo>
                  <a:pt x="1877567" y="9906"/>
                </a:lnTo>
                <a:lnTo>
                  <a:pt x="1872996" y="9906"/>
                </a:lnTo>
                <a:lnTo>
                  <a:pt x="1872996" y="376427"/>
                </a:lnTo>
                <a:lnTo>
                  <a:pt x="1877567" y="376427"/>
                </a:lnTo>
                <a:close/>
              </a:path>
              <a:path w="1882140" h="386079">
                <a:moveTo>
                  <a:pt x="1877567" y="385572"/>
                </a:moveTo>
                <a:lnTo>
                  <a:pt x="1877567" y="376427"/>
                </a:lnTo>
                <a:lnTo>
                  <a:pt x="1872996" y="381000"/>
                </a:lnTo>
                <a:lnTo>
                  <a:pt x="1872996" y="385572"/>
                </a:lnTo>
                <a:lnTo>
                  <a:pt x="1877567" y="385572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43888" y="1416387"/>
            <a:ext cx="8646212" cy="3074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107314" indent="-342900" algn="just">
              <a:lnSpc>
                <a:spcPct val="80000"/>
              </a:lnSpc>
              <a:buFont typeface="Arial"/>
              <a:buChar char="•"/>
              <a:tabLst>
                <a:tab pos="355600" algn="l"/>
                <a:tab pos="4888865" algn="l"/>
              </a:tabLst>
            </a:pPr>
            <a:r>
              <a:rPr sz="2400" spc="-5" dirty="0">
                <a:latin typeface="Calibri"/>
                <a:cs typeface="Calibri"/>
              </a:rPr>
              <a:t>Pri</a:t>
            </a:r>
            <a:r>
              <a:rPr sz="2400" spc="-4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at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membe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35" dirty="0">
                <a:solidFill>
                  <a:srgbClr val="00009A"/>
                </a:solidFill>
                <a:latin typeface="Calibri"/>
                <a:cs typeface="Calibri"/>
              </a:rPr>
              <a:t>s</a:t>
            </a:r>
            <a:r>
              <a:rPr sz="2400" b="1" spc="-5" dirty="0">
                <a:solidFill>
                  <a:srgbClr val="00009A"/>
                </a:solidFill>
                <a:latin typeface="Calibri"/>
                <a:cs typeface="Calibri"/>
              </a:rPr>
              <a:t>truct</a:t>
            </a:r>
            <a:r>
              <a:rPr sz="2400" b="1" dirty="0">
                <a:solidFill>
                  <a:srgbClr val="00009A"/>
                </a:solidFill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accesse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only </a:t>
            </a:r>
            <a:r>
              <a:rPr sz="2400" spc="-15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it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ow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member functions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</a:t>
            </a:r>
            <a:r>
              <a:rPr sz="2400" spc="-4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at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membe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e hidden </a:t>
            </a:r>
            <a:r>
              <a:rPr sz="2400" spc="-10" dirty="0">
                <a:latin typeface="Calibri"/>
                <a:cs typeface="Calibri"/>
              </a:rPr>
              <a:t>f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al </a:t>
            </a:r>
            <a:r>
              <a:rPr sz="2400" spc="-5" dirty="0">
                <a:latin typeface="Calibri"/>
                <a:cs typeface="Calibri"/>
              </a:rPr>
              <a:t>objects</a:t>
            </a:r>
            <a:r>
              <a:rPr lang="en-AU"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355600" marR="643890" indent="-342900" algn="just">
              <a:lnSpc>
                <a:spcPts val="2300"/>
              </a:lnSpc>
              <a:spcBef>
                <a:spcPts val="560"/>
              </a:spcBef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Public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membe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009A"/>
                </a:solidFill>
                <a:latin typeface="Calibri"/>
                <a:cs typeface="Calibri"/>
              </a:rPr>
              <a:t>clas</a:t>
            </a:r>
            <a:r>
              <a:rPr sz="2400" b="1" spc="-5" dirty="0">
                <a:solidFill>
                  <a:srgbClr val="00009A"/>
                </a:solidFill>
                <a:latin typeface="Calibri"/>
                <a:cs typeface="Calibri"/>
              </a:rPr>
              <a:t>s</a:t>
            </a:r>
            <a:r>
              <a:rPr sz="2400" b="1" spc="1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35" dirty="0">
                <a:solidFill>
                  <a:srgbClr val="00009A"/>
                </a:solidFill>
                <a:latin typeface="Calibri"/>
                <a:cs typeface="Calibri"/>
              </a:rPr>
              <a:t>s</a:t>
            </a:r>
            <a:r>
              <a:rPr sz="2400" b="1" spc="-5" dirty="0">
                <a:solidFill>
                  <a:srgbClr val="00009A"/>
                </a:solidFill>
                <a:latin typeface="Calibri"/>
                <a:cs typeface="Calibri"/>
              </a:rPr>
              <a:t>truct</a:t>
            </a:r>
            <a:r>
              <a:rPr sz="2400" b="1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accesse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by </a:t>
            </a:r>
            <a:r>
              <a:rPr sz="2400" spc="-5" dirty="0">
                <a:latin typeface="Calibri"/>
                <a:cs typeface="Calibri"/>
              </a:rPr>
              <a:t>othe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objects</a:t>
            </a:r>
            <a:r>
              <a:rPr lang="en-AU"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355600" indent="-342900" algn="just">
              <a:lnSpc>
                <a:spcPts val="2590"/>
              </a:lnSpc>
              <a:spcBef>
                <a:spcPts val="20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 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b="1" dirty="0">
                <a:latin typeface="Calibri"/>
                <a:cs typeface="Calibri"/>
              </a:rPr>
              <a:t>pri</a:t>
            </a:r>
            <a:r>
              <a:rPr sz="2400" b="1" spc="-40" dirty="0">
                <a:latin typeface="Calibri"/>
                <a:cs typeface="Calibri"/>
              </a:rPr>
              <a:t>v</a:t>
            </a:r>
            <a:r>
              <a:rPr sz="2400" b="1" spc="-35" dirty="0">
                <a:latin typeface="Calibri"/>
                <a:cs typeface="Calibri"/>
              </a:rPr>
              <a:t>at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section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e </a:t>
            </a:r>
            <a:r>
              <a:rPr sz="2400" spc="-35" dirty="0">
                <a:latin typeface="Calibri"/>
                <a:cs typeface="Calibri"/>
              </a:rPr>
              <a:t>re</a:t>
            </a:r>
            <a:r>
              <a:rPr sz="2400" spc="-7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ed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" dirty="0">
                <a:latin typeface="Calibri"/>
                <a:cs typeface="Calibri"/>
              </a:rPr>
              <a:t> the</a:t>
            </a:r>
            <a:endParaRPr sz="2400" dirty="0">
              <a:latin typeface="Calibri"/>
              <a:cs typeface="Calibri"/>
            </a:endParaRPr>
          </a:p>
          <a:p>
            <a:pPr marL="355600" algn="just">
              <a:lnSpc>
                <a:spcPts val="2590"/>
              </a:lnSpc>
            </a:pPr>
            <a:r>
              <a:rPr sz="2400" b="1" spc="-10" dirty="0">
                <a:latin typeface="Calibri"/>
                <a:cs typeface="Calibri"/>
              </a:rPr>
              <a:t>i</a:t>
            </a:r>
            <a:r>
              <a:rPr sz="2400" b="1" spc="-30" dirty="0">
                <a:latin typeface="Calibri"/>
                <a:cs typeface="Calibri"/>
              </a:rPr>
              <a:t>n</a:t>
            </a:r>
            <a:r>
              <a:rPr sz="2400" b="1" spc="-35" dirty="0">
                <a:latin typeface="Calibri"/>
                <a:cs typeface="Calibri"/>
              </a:rPr>
              <a:t>t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spc="-10" dirty="0">
                <a:latin typeface="Calibri"/>
                <a:cs typeface="Calibri"/>
              </a:rPr>
              <a:t>rna</a:t>
            </a:r>
            <a:r>
              <a:rPr sz="2400" b="1" spc="-5" dirty="0">
                <a:latin typeface="Calibri"/>
                <a:cs typeface="Calibri"/>
              </a:rPr>
              <a:t>l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35" dirty="0">
                <a:latin typeface="Calibri"/>
                <a:cs typeface="Calibri"/>
              </a:rPr>
              <a:t>stat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th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object</a:t>
            </a:r>
            <a:r>
              <a:rPr lang="en-AU"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355600" indent="-342900" algn="just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b="1" spc="-10" dirty="0">
                <a:latin typeface="Calibri"/>
                <a:cs typeface="Calibri"/>
              </a:rPr>
              <a:t>Publi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membe</a:t>
            </a:r>
            <a:r>
              <a:rPr sz="2400" b="1" spc="-30" dirty="0">
                <a:latin typeface="Calibri"/>
                <a:cs typeface="Calibri"/>
              </a:rPr>
              <a:t>r</a:t>
            </a:r>
            <a:r>
              <a:rPr sz="2400" b="1" spc="-5" dirty="0">
                <a:latin typeface="Calibri"/>
                <a:cs typeface="Calibri"/>
              </a:rPr>
              <a:t>s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titu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e 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i</a:t>
            </a:r>
            <a:r>
              <a:rPr sz="2400" b="1" spc="-30" dirty="0">
                <a:latin typeface="Calibri"/>
                <a:cs typeface="Calibri"/>
              </a:rPr>
              <a:t>n</a:t>
            </a:r>
            <a:r>
              <a:rPr sz="2400" b="1" spc="-35" dirty="0">
                <a:latin typeface="Calibri"/>
                <a:cs typeface="Calibri"/>
              </a:rPr>
              <a:t>t</a:t>
            </a:r>
            <a:r>
              <a:rPr sz="2400" b="1" spc="-5" dirty="0">
                <a:latin typeface="Calibri"/>
                <a:cs typeface="Calibri"/>
              </a:rPr>
              <a:t>er</a:t>
            </a:r>
            <a:r>
              <a:rPr sz="2400" b="1" spc="-35" dirty="0">
                <a:latin typeface="Calibri"/>
                <a:cs typeface="Calibri"/>
              </a:rPr>
              <a:t>f</a:t>
            </a:r>
            <a:r>
              <a:rPr sz="2400" b="1" spc="-5" dirty="0">
                <a:latin typeface="Calibri"/>
                <a:cs typeface="Calibri"/>
              </a:rPr>
              <a:t>ac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ompone</a:t>
            </a:r>
            <a:r>
              <a:rPr sz="2400" spc="-30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ts</a:t>
            </a:r>
            <a:r>
              <a:rPr lang="en-AU" sz="2400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algn="just">
              <a:lnSpc>
                <a:spcPct val="100000"/>
              </a:lnSpc>
              <a:spcBef>
                <a:spcPts val="13"/>
              </a:spcBef>
            </a:pPr>
            <a:endParaRPr sz="315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42227" y="5671565"/>
            <a:ext cx="1440179" cy="9578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37667" y="5666994"/>
            <a:ext cx="1449705" cy="967105"/>
          </a:xfrm>
          <a:custGeom>
            <a:avLst/>
            <a:gdLst/>
            <a:ahLst/>
            <a:cxnLst/>
            <a:rect l="l" t="t" r="r" b="b"/>
            <a:pathLst>
              <a:path w="1449704" h="967104">
                <a:moveTo>
                  <a:pt x="1449324" y="966977"/>
                </a:moveTo>
                <a:lnTo>
                  <a:pt x="1449324" y="0"/>
                </a:lnTo>
                <a:lnTo>
                  <a:pt x="0" y="0"/>
                </a:lnTo>
                <a:lnTo>
                  <a:pt x="0" y="966977"/>
                </a:lnTo>
                <a:lnTo>
                  <a:pt x="4559" y="966977"/>
                </a:lnTo>
                <a:lnTo>
                  <a:pt x="4559" y="9905"/>
                </a:lnTo>
                <a:lnTo>
                  <a:pt x="9893" y="4572"/>
                </a:lnTo>
                <a:lnTo>
                  <a:pt x="9893" y="9905"/>
                </a:lnTo>
                <a:lnTo>
                  <a:pt x="1440180" y="9905"/>
                </a:lnTo>
                <a:lnTo>
                  <a:pt x="1440180" y="4572"/>
                </a:lnTo>
                <a:lnTo>
                  <a:pt x="1444752" y="9905"/>
                </a:lnTo>
                <a:lnTo>
                  <a:pt x="1444752" y="966977"/>
                </a:lnTo>
                <a:lnTo>
                  <a:pt x="1449324" y="966977"/>
                </a:lnTo>
                <a:close/>
              </a:path>
              <a:path w="1449704" h="967104">
                <a:moveTo>
                  <a:pt x="9893" y="9905"/>
                </a:moveTo>
                <a:lnTo>
                  <a:pt x="9893" y="4572"/>
                </a:lnTo>
                <a:lnTo>
                  <a:pt x="4559" y="9905"/>
                </a:lnTo>
                <a:lnTo>
                  <a:pt x="9893" y="9905"/>
                </a:lnTo>
                <a:close/>
              </a:path>
              <a:path w="1449704" h="967104">
                <a:moveTo>
                  <a:pt x="9893" y="957072"/>
                </a:moveTo>
                <a:lnTo>
                  <a:pt x="9893" y="9905"/>
                </a:lnTo>
                <a:lnTo>
                  <a:pt x="4559" y="9905"/>
                </a:lnTo>
                <a:lnTo>
                  <a:pt x="4559" y="957072"/>
                </a:lnTo>
                <a:lnTo>
                  <a:pt x="9893" y="957072"/>
                </a:lnTo>
                <a:close/>
              </a:path>
              <a:path w="1449704" h="967104">
                <a:moveTo>
                  <a:pt x="1444752" y="957072"/>
                </a:moveTo>
                <a:lnTo>
                  <a:pt x="4559" y="957072"/>
                </a:lnTo>
                <a:lnTo>
                  <a:pt x="9893" y="962405"/>
                </a:lnTo>
                <a:lnTo>
                  <a:pt x="9893" y="966977"/>
                </a:lnTo>
                <a:lnTo>
                  <a:pt x="1440180" y="966977"/>
                </a:lnTo>
                <a:lnTo>
                  <a:pt x="1440180" y="962405"/>
                </a:lnTo>
                <a:lnTo>
                  <a:pt x="1444752" y="957072"/>
                </a:lnTo>
                <a:close/>
              </a:path>
              <a:path w="1449704" h="967104">
                <a:moveTo>
                  <a:pt x="9893" y="966977"/>
                </a:moveTo>
                <a:lnTo>
                  <a:pt x="9893" y="962405"/>
                </a:lnTo>
                <a:lnTo>
                  <a:pt x="4559" y="957072"/>
                </a:lnTo>
                <a:lnTo>
                  <a:pt x="4559" y="966977"/>
                </a:lnTo>
                <a:lnTo>
                  <a:pt x="9893" y="966977"/>
                </a:lnTo>
                <a:close/>
              </a:path>
              <a:path w="1449704" h="967104">
                <a:moveTo>
                  <a:pt x="1444752" y="9905"/>
                </a:moveTo>
                <a:lnTo>
                  <a:pt x="1440180" y="4572"/>
                </a:lnTo>
                <a:lnTo>
                  <a:pt x="1440180" y="9905"/>
                </a:lnTo>
                <a:lnTo>
                  <a:pt x="1444752" y="9905"/>
                </a:lnTo>
                <a:close/>
              </a:path>
              <a:path w="1449704" h="967104">
                <a:moveTo>
                  <a:pt x="1444752" y="957072"/>
                </a:moveTo>
                <a:lnTo>
                  <a:pt x="1444752" y="9905"/>
                </a:lnTo>
                <a:lnTo>
                  <a:pt x="1440180" y="9905"/>
                </a:lnTo>
                <a:lnTo>
                  <a:pt x="1440180" y="957072"/>
                </a:lnTo>
                <a:lnTo>
                  <a:pt x="1444752" y="957072"/>
                </a:lnTo>
                <a:close/>
              </a:path>
              <a:path w="1449704" h="967104">
                <a:moveTo>
                  <a:pt x="1444752" y="966977"/>
                </a:moveTo>
                <a:lnTo>
                  <a:pt x="1444752" y="957072"/>
                </a:lnTo>
                <a:lnTo>
                  <a:pt x="1440180" y="962405"/>
                </a:lnTo>
                <a:lnTo>
                  <a:pt x="1440180" y="966977"/>
                </a:lnTo>
                <a:lnTo>
                  <a:pt x="1444752" y="966977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20973" y="5869178"/>
            <a:ext cx="1133475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spc="-5" dirty="0">
                <a:solidFill>
                  <a:srgbClr val="767676"/>
                </a:solidFill>
                <a:latin typeface="Calibri"/>
                <a:cs typeface="Calibri"/>
              </a:rPr>
              <a:t>Pri</a:t>
            </a:r>
            <a:r>
              <a:rPr sz="1800" spc="-30" dirty="0">
                <a:solidFill>
                  <a:srgbClr val="767676"/>
                </a:solidFill>
                <a:latin typeface="Calibri"/>
                <a:cs typeface="Calibri"/>
              </a:rPr>
              <a:t>v</a:t>
            </a:r>
            <a:r>
              <a:rPr sz="1800" spc="-20" dirty="0">
                <a:solidFill>
                  <a:srgbClr val="767676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767676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767676"/>
                </a:solidFill>
                <a:latin typeface="Calibri"/>
                <a:cs typeface="Calibri"/>
              </a:rPr>
              <a:t>e</a:t>
            </a:r>
            <a:r>
              <a:rPr sz="1800" spc="-10" dirty="0">
                <a:solidFill>
                  <a:srgbClr val="76767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67676"/>
                </a:solidFill>
                <a:latin typeface="Calibri"/>
                <a:cs typeface="Calibri"/>
              </a:rPr>
              <a:t>d</a:t>
            </a:r>
            <a:r>
              <a:rPr sz="1800" spc="-20" dirty="0">
                <a:solidFill>
                  <a:srgbClr val="767676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767676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767676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767676"/>
                </a:solidFill>
                <a:latin typeface="Calibri"/>
                <a:cs typeface="Calibri"/>
              </a:rPr>
              <a:t>membe</a:t>
            </a:r>
            <a:r>
              <a:rPr sz="1800" spc="-35" dirty="0">
                <a:solidFill>
                  <a:srgbClr val="767676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767676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15547" y="5240273"/>
            <a:ext cx="1223772" cy="904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05641" y="5230367"/>
            <a:ext cx="1243965" cy="924560"/>
          </a:xfrm>
          <a:custGeom>
            <a:avLst/>
            <a:gdLst/>
            <a:ahLst/>
            <a:cxnLst/>
            <a:rect l="l" t="t" r="r" b="b"/>
            <a:pathLst>
              <a:path w="1243964" h="924560">
                <a:moveTo>
                  <a:pt x="1243584" y="924305"/>
                </a:moveTo>
                <a:lnTo>
                  <a:pt x="1243584" y="0"/>
                </a:lnTo>
                <a:lnTo>
                  <a:pt x="0" y="0"/>
                </a:lnTo>
                <a:lnTo>
                  <a:pt x="0" y="924306"/>
                </a:lnTo>
                <a:lnTo>
                  <a:pt x="9906" y="924306"/>
                </a:lnTo>
                <a:lnTo>
                  <a:pt x="9905" y="19050"/>
                </a:lnTo>
                <a:lnTo>
                  <a:pt x="19050" y="9906"/>
                </a:lnTo>
                <a:lnTo>
                  <a:pt x="19050" y="19050"/>
                </a:lnTo>
                <a:lnTo>
                  <a:pt x="1224533" y="19050"/>
                </a:lnTo>
                <a:lnTo>
                  <a:pt x="1224533" y="9905"/>
                </a:lnTo>
                <a:lnTo>
                  <a:pt x="1233677" y="19050"/>
                </a:lnTo>
                <a:lnTo>
                  <a:pt x="1233678" y="924305"/>
                </a:lnTo>
                <a:lnTo>
                  <a:pt x="1243584" y="924305"/>
                </a:lnTo>
                <a:close/>
              </a:path>
              <a:path w="1243964" h="924560">
                <a:moveTo>
                  <a:pt x="19050" y="19050"/>
                </a:moveTo>
                <a:lnTo>
                  <a:pt x="19050" y="9906"/>
                </a:lnTo>
                <a:lnTo>
                  <a:pt x="9905" y="19050"/>
                </a:lnTo>
                <a:lnTo>
                  <a:pt x="19050" y="19050"/>
                </a:lnTo>
                <a:close/>
              </a:path>
              <a:path w="1243964" h="924560">
                <a:moveTo>
                  <a:pt x="19050" y="905256"/>
                </a:moveTo>
                <a:lnTo>
                  <a:pt x="19050" y="19050"/>
                </a:lnTo>
                <a:lnTo>
                  <a:pt x="9905" y="19050"/>
                </a:lnTo>
                <a:lnTo>
                  <a:pt x="9906" y="905256"/>
                </a:lnTo>
                <a:lnTo>
                  <a:pt x="19050" y="905256"/>
                </a:lnTo>
                <a:close/>
              </a:path>
              <a:path w="1243964" h="924560">
                <a:moveTo>
                  <a:pt x="1233678" y="905255"/>
                </a:moveTo>
                <a:lnTo>
                  <a:pt x="9906" y="905256"/>
                </a:lnTo>
                <a:lnTo>
                  <a:pt x="19050" y="914400"/>
                </a:lnTo>
                <a:lnTo>
                  <a:pt x="19050" y="924306"/>
                </a:lnTo>
                <a:lnTo>
                  <a:pt x="1224534" y="924305"/>
                </a:lnTo>
                <a:lnTo>
                  <a:pt x="1224534" y="914400"/>
                </a:lnTo>
                <a:lnTo>
                  <a:pt x="1233678" y="905255"/>
                </a:lnTo>
                <a:close/>
              </a:path>
              <a:path w="1243964" h="924560">
                <a:moveTo>
                  <a:pt x="19050" y="924306"/>
                </a:moveTo>
                <a:lnTo>
                  <a:pt x="19050" y="914400"/>
                </a:lnTo>
                <a:lnTo>
                  <a:pt x="9906" y="905256"/>
                </a:lnTo>
                <a:lnTo>
                  <a:pt x="9906" y="924306"/>
                </a:lnTo>
                <a:lnTo>
                  <a:pt x="19050" y="924306"/>
                </a:lnTo>
                <a:close/>
              </a:path>
              <a:path w="1243964" h="924560">
                <a:moveTo>
                  <a:pt x="1233677" y="19050"/>
                </a:moveTo>
                <a:lnTo>
                  <a:pt x="1224533" y="9905"/>
                </a:lnTo>
                <a:lnTo>
                  <a:pt x="1224533" y="19050"/>
                </a:lnTo>
                <a:lnTo>
                  <a:pt x="1233677" y="19050"/>
                </a:lnTo>
                <a:close/>
              </a:path>
              <a:path w="1243964" h="924560">
                <a:moveTo>
                  <a:pt x="1233678" y="905255"/>
                </a:moveTo>
                <a:lnTo>
                  <a:pt x="1233677" y="19050"/>
                </a:lnTo>
                <a:lnTo>
                  <a:pt x="1224533" y="19050"/>
                </a:lnTo>
                <a:lnTo>
                  <a:pt x="1224534" y="905255"/>
                </a:lnTo>
                <a:lnTo>
                  <a:pt x="1233678" y="905255"/>
                </a:lnTo>
                <a:close/>
              </a:path>
              <a:path w="1243964" h="924560">
                <a:moveTo>
                  <a:pt x="1233678" y="924305"/>
                </a:moveTo>
                <a:lnTo>
                  <a:pt x="1233678" y="905255"/>
                </a:lnTo>
                <a:lnTo>
                  <a:pt x="1224534" y="914400"/>
                </a:lnTo>
                <a:lnTo>
                  <a:pt x="1224534" y="924305"/>
                </a:lnTo>
                <a:lnTo>
                  <a:pt x="1233678" y="9243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993519" y="5315203"/>
            <a:ext cx="892175" cy="764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98200"/>
              </a:lnSpc>
            </a:pPr>
            <a:r>
              <a:rPr sz="1800" dirty="0">
                <a:latin typeface="Calibri"/>
                <a:cs typeface="Calibri"/>
              </a:rPr>
              <a:t>I</a:t>
            </a:r>
            <a:r>
              <a:rPr sz="1800" spc="-20" dirty="0">
                <a:latin typeface="Calibri"/>
                <a:cs typeface="Calibri"/>
              </a:rPr>
              <a:t>n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r</a:t>
            </a:r>
            <a:r>
              <a:rPr sz="1800" spc="-40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ace </a:t>
            </a:r>
            <a:r>
              <a:rPr sz="1800" dirty="0">
                <a:latin typeface="Calibri"/>
                <a:cs typeface="Calibri"/>
              </a:rPr>
              <a:t>functions </a:t>
            </a:r>
            <a:r>
              <a:rPr sz="1600" dirty="0">
                <a:latin typeface="Courier New"/>
                <a:cs typeface="Courier New"/>
              </a:rPr>
              <a:t>public</a:t>
            </a:r>
          </a:p>
        </p:txBody>
      </p:sp>
      <p:sp>
        <p:nvSpPr>
          <p:cNvPr id="14" name="object 14"/>
          <p:cNvSpPr/>
          <p:nvPr/>
        </p:nvSpPr>
        <p:spPr>
          <a:xfrm>
            <a:off x="6139319" y="5168646"/>
            <a:ext cx="792480" cy="432434"/>
          </a:xfrm>
          <a:custGeom>
            <a:avLst/>
            <a:gdLst/>
            <a:ahLst/>
            <a:cxnLst/>
            <a:rect l="l" t="t" r="r" b="b"/>
            <a:pathLst>
              <a:path w="792479" h="432435">
                <a:moveTo>
                  <a:pt x="91442" y="360430"/>
                </a:moveTo>
                <a:lnTo>
                  <a:pt x="73151" y="326898"/>
                </a:lnTo>
                <a:lnTo>
                  <a:pt x="0" y="432054"/>
                </a:lnTo>
                <a:lnTo>
                  <a:pt x="74675" y="429387"/>
                </a:lnTo>
                <a:lnTo>
                  <a:pt x="74675" y="369570"/>
                </a:lnTo>
                <a:lnTo>
                  <a:pt x="91442" y="360430"/>
                </a:lnTo>
                <a:close/>
              </a:path>
              <a:path w="792479" h="432435">
                <a:moveTo>
                  <a:pt x="97324" y="371214"/>
                </a:moveTo>
                <a:lnTo>
                  <a:pt x="91442" y="360430"/>
                </a:lnTo>
                <a:lnTo>
                  <a:pt x="74675" y="369570"/>
                </a:lnTo>
                <a:lnTo>
                  <a:pt x="80771" y="380238"/>
                </a:lnTo>
                <a:lnTo>
                  <a:pt x="97324" y="371214"/>
                </a:lnTo>
                <a:close/>
              </a:path>
              <a:path w="792479" h="432435">
                <a:moveTo>
                  <a:pt x="103527" y="382586"/>
                </a:moveTo>
                <a:lnTo>
                  <a:pt x="97324" y="371214"/>
                </a:lnTo>
                <a:lnTo>
                  <a:pt x="80771" y="380238"/>
                </a:lnTo>
                <a:lnTo>
                  <a:pt x="74675" y="369570"/>
                </a:lnTo>
                <a:lnTo>
                  <a:pt x="74675" y="429387"/>
                </a:lnTo>
                <a:lnTo>
                  <a:pt x="86867" y="428951"/>
                </a:lnTo>
                <a:lnTo>
                  <a:pt x="86867" y="391668"/>
                </a:lnTo>
                <a:lnTo>
                  <a:pt x="103527" y="382586"/>
                </a:lnTo>
                <a:close/>
              </a:path>
              <a:path w="792479" h="432435">
                <a:moveTo>
                  <a:pt x="109730" y="393958"/>
                </a:moveTo>
                <a:lnTo>
                  <a:pt x="103527" y="382586"/>
                </a:lnTo>
                <a:lnTo>
                  <a:pt x="86867" y="391668"/>
                </a:lnTo>
                <a:lnTo>
                  <a:pt x="92963" y="403098"/>
                </a:lnTo>
                <a:lnTo>
                  <a:pt x="109730" y="393958"/>
                </a:lnTo>
                <a:close/>
              </a:path>
              <a:path w="792479" h="432435">
                <a:moveTo>
                  <a:pt x="128015" y="427482"/>
                </a:moveTo>
                <a:lnTo>
                  <a:pt x="109730" y="393958"/>
                </a:lnTo>
                <a:lnTo>
                  <a:pt x="92963" y="403098"/>
                </a:lnTo>
                <a:lnTo>
                  <a:pt x="86867" y="391668"/>
                </a:lnTo>
                <a:lnTo>
                  <a:pt x="86867" y="428951"/>
                </a:lnTo>
                <a:lnTo>
                  <a:pt x="128015" y="427482"/>
                </a:lnTo>
                <a:close/>
              </a:path>
              <a:path w="792479" h="432435">
                <a:moveTo>
                  <a:pt x="688632" y="48880"/>
                </a:moveTo>
                <a:lnTo>
                  <a:pt x="682749" y="38095"/>
                </a:lnTo>
                <a:lnTo>
                  <a:pt x="91442" y="360430"/>
                </a:lnTo>
                <a:lnTo>
                  <a:pt x="97324" y="371214"/>
                </a:lnTo>
                <a:lnTo>
                  <a:pt x="688632" y="48880"/>
                </a:lnTo>
                <a:close/>
              </a:path>
              <a:path w="792479" h="432435">
                <a:moveTo>
                  <a:pt x="701037" y="71623"/>
                </a:moveTo>
                <a:lnTo>
                  <a:pt x="694834" y="60251"/>
                </a:lnTo>
                <a:lnTo>
                  <a:pt x="103527" y="382586"/>
                </a:lnTo>
                <a:lnTo>
                  <a:pt x="109730" y="393958"/>
                </a:lnTo>
                <a:lnTo>
                  <a:pt x="701037" y="71623"/>
                </a:lnTo>
                <a:close/>
              </a:path>
              <a:path w="792479" h="432435">
                <a:moveTo>
                  <a:pt x="792479" y="0"/>
                </a:moveTo>
                <a:lnTo>
                  <a:pt x="664463" y="4572"/>
                </a:lnTo>
                <a:lnTo>
                  <a:pt x="682749" y="38095"/>
                </a:lnTo>
                <a:lnTo>
                  <a:pt x="699515" y="28956"/>
                </a:lnTo>
                <a:lnTo>
                  <a:pt x="705611" y="39624"/>
                </a:lnTo>
                <a:lnTo>
                  <a:pt x="705611" y="54377"/>
                </a:lnTo>
                <a:lnTo>
                  <a:pt x="711707" y="51054"/>
                </a:lnTo>
                <a:lnTo>
                  <a:pt x="717804" y="62484"/>
                </a:lnTo>
                <a:lnTo>
                  <a:pt x="717804" y="102362"/>
                </a:lnTo>
                <a:lnTo>
                  <a:pt x="719327" y="105156"/>
                </a:lnTo>
                <a:lnTo>
                  <a:pt x="792479" y="0"/>
                </a:lnTo>
                <a:close/>
              </a:path>
              <a:path w="792479" h="432435">
                <a:moveTo>
                  <a:pt x="705611" y="39624"/>
                </a:moveTo>
                <a:lnTo>
                  <a:pt x="699515" y="28956"/>
                </a:lnTo>
                <a:lnTo>
                  <a:pt x="682749" y="38095"/>
                </a:lnTo>
                <a:lnTo>
                  <a:pt x="688632" y="48880"/>
                </a:lnTo>
                <a:lnTo>
                  <a:pt x="705611" y="39624"/>
                </a:lnTo>
                <a:close/>
              </a:path>
              <a:path w="792479" h="432435">
                <a:moveTo>
                  <a:pt x="705611" y="54377"/>
                </a:moveTo>
                <a:lnTo>
                  <a:pt x="705611" y="39624"/>
                </a:lnTo>
                <a:lnTo>
                  <a:pt x="688632" y="48880"/>
                </a:lnTo>
                <a:lnTo>
                  <a:pt x="694834" y="60251"/>
                </a:lnTo>
                <a:lnTo>
                  <a:pt x="705611" y="54377"/>
                </a:lnTo>
                <a:close/>
              </a:path>
              <a:path w="792479" h="432435">
                <a:moveTo>
                  <a:pt x="717804" y="62484"/>
                </a:moveTo>
                <a:lnTo>
                  <a:pt x="711707" y="51054"/>
                </a:lnTo>
                <a:lnTo>
                  <a:pt x="694834" y="60251"/>
                </a:lnTo>
                <a:lnTo>
                  <a:pt x="701037" y="71623"/>
                </a:lnTo>
                <a:lnTo>
                  <a:pt x="717804" y="62484"/>
                </a:lnTo>
                <a:close/>
              </a:path>
              <a:path w="792479" h="432435">
                <a:moveTo>
                  <a:pt x="717804" y="102362"/>
                </a:moveTo>
                <a:lnTo>
                  <a:pt x="717804" y="62484"/>
                </a:lnTo>
                <a:lnTo>
                  <a:pt x="701037" y="71623"/>
                </a:lnTo>
                <a:lnTo>
                  <a:pt x="717804" y="102362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39319" y="5816346"/>
            <a:ext cx="502920" cy="360680"/>
          </a:xfrm>
          <a:custGeom>
            <a:avLst/>
            <a:gdLst/>
            <a:ahLst/>
            <a:cxnLst/>
            <a:rect l="l" t="t" r="r" b="b"/>
            <a:pathLst>
              <a:path w="502920" h="360679">
                <a:moveTo>
                  <a:pt x="126491" y="19812"/>
                </a:moveTo>
                <a:lnTo>
                  <a:pt x="0" y="0"/>
                </a:lnTo>
                <a:lnTo>
                  <a:pt x="59435" y="112776"/>
                </a:lnTo>
                <a:lnTo>
                  <a:pt x="66293" y="103268"/>
                </a:lnTo>
                <a:lnTo>
                  <a:pt x="66293" y="70866"/>
                </a:lnTo>
                <a:lnTo>
                  <a:pt x="73913" y="60960"/>
                </a:lnTo>
                <a:lnTo>
                  <a:pt x="81533" y="66412"/>
                </a:lnTo>
                <a:lnTo>
                  <a:pt x="81533" y="50292"/>
                </a:lnTo>
                <a:lnTo>
                  <a:pt x="88391" y="39624"/>
                </a:lnTo>
                <a:lnTo>
                  <a:pt x="104079" y="50883"/>
                </a:lnTo>
                <a:lnTo>
                  <a:pt x="126491" y="19812"/>
                </a:lnTo>
                <a:close/>
              </a:path>
              <a:path w="502920" h="360679">
                <a:moveTo>
                  <a:pt x="89016" y="71766"/>
                </a:moveTo>
                <a:lnTo>
                  <a:pt x="73913" y="60960"/>
                </a:lnTo>
                <a:lnTo>
                  <a:pt x="66293" y="70866"/>
                </a:lnTo>
                <a:lnTo>
                  <a:pt x="81709" y="81896"/>
                </a:lnTo>
                <a:lnTo>
                  <a:pt x="89016" y="71766"/>
                </a:lnTo>
                <a:close/>
              </a:path>
              <a:path w="502920" h="360679">
                <a:moveTo>
                  <a:pt x="81709" y="81896"/>
                </a:moveTo>
                <a:lnTo>
                  <a:pt x="66293" y="70866"/>
                </a:lnTo>
                <a:lnTo>
                  <a:pt x="66293" y="103268"/>
                </a:lnTo>
                <a:lnTo>
                  <a:pt x="81709" y="81896"/>
                </a:lnTo>
                <a:close/>
              </a:path>
              <a:path w="502920" h="360679">
                <a:moveTo>
                  <a:pt x="104079" y="50883"/>
                </a:moveTo>
                <a:lnTo>
                  <a:pt x="88391" y="39624"/>
                </a:lnTo>
                <a:lnTo>
                  <a:pt x="81533" y="50292"/>
                </a:lnTo>
                <a:lnTo>
                  <a:pt x="96686" y="61133"/>
                </a:lnTo>
                <a:lnTo>
                  <a:pt x="104079" y="50883"/>
                </a:lnTo>
                <a:close/>
              </a:path>
              <a:path w="502920" h="360679">
                <a:moveTo>
                  <a:pt x="96686" y="61133"/>
                </a:moveTo>
                <a:lnTo>
                  <a:pt x="81533" y="50292"/>
                </a:lnTo>
                <a:lnTo>
                  <a:pt x="81533" y="66412"/>
                </a:lnTo>
                <a:lnTo>
                  <a:pt x="89016" y="71766"/>
                </a:lnTo>
                <a:lnTo>
                  <a:pt x="96686" y="61133"/>
                </a:lnTo>
                <a:close/>
              </a:path>
              <a:path w="502920" h="360679">
                <a:moveTo>
                  <a:pt x="406771" y="299131"/>
                </a:moveTo>
                <a:lnTo>
                  <a:pt x="89016" y="71766"/>
                </a:lnTo>
                <a:lnTo>
                  <a:pt x="81709" y="81896"/>
                </a:lnTo>
                <a:lnTo>
                  <a:pt x="399519" y="309301"/>
                </a:lnTo>
                <a:lnTo>
                  <a:pt x="406771" y="299131"/>
                </a:lnTo>
                <a:close/>
              </a:path>
              <a:path w="502920" h="360679">
                <a:moveTo>
                  <a:pt x="421393" y="278627"/>
                </a:moveTo>
                <a:lnTo>
                  <a:pt x="104079" y="50883"/>
                </a:lnTo>
                <a:lnTo>
                  <a:pt x="96686" y="61133"/>
                </a:lnTo>
                <a:lnTo>
                  <a:pt x="414383" y="288457"/>
                </a:lnTo>
                <a:lnTo>
                  <a:pt x="421393" y="278627"/>
                </a:lnTo>
                <a:close/>
              </a:path>
              <a:path w="502920" h="360679">
                <a:moveTo>
                  <a:pt x="422147" y="347698"/>
                </a:moveTo>
                <a:lnTo>
                  <a:pt x="422147" y="310134"/>
                </a:lnTo>
                <a:lnTo>
                  <a:pt x="414527" y="320040"/>
                </a:lnTo>
                <a:lnTo>
                  <a:pt x="399519" y="309301"/>
                </a:lnTo>
                <a:lnTo>
                  <a:pt x="377189" y="340614"/>
                </a:lnTo>
                <a:lnTo>
                  <a:pt x="422147" y="347698"/>
                </a:lnTo>
                <a:close/>
              </a:path>
              <a:path w="502920" h="360679">
                <a:moveTo>
                  <a:pt x="422147" y="310134"/>
                </a:moveTo>
                <a:lnTo>
                  <a:pt x="406771" y="299131"/>
                </a:lnTo>
                <a:lnTo>
                  <a:pt x="399519" y="309301"/>
                </a:lnTo>
                <a:lnTo>
                  <a:pt x="414527" y="320040"/>
                </a:lnTo>
                <a:lnTo>
                  <a:pt x="422147" y="310134"/>
                </a:lnTo>
                <a:close/>
              </a:path>
              <a:path w="502920" h="360679">
                <a:moveTo>
                  <a:pt x="436625" y="349979"/>
                </a:moveTo>
                <a:lnTo>
                  <a:pt x="436625" y="289560"/>
                </a:lnTo>
                <a:lnTo>
                  <a:pt x="429767" y="299466"/>
                </a:lnTo>
                <a:lnTo>
                  <a:pt x="414383" y="288457"/>
                </a:lnTo>
                <a:lnTo>
                  <a:pt x="406771" y="299131"/>
                </a:lnTo>
                <a:lnTo>
                  <a:pt x="422147" y="310134"/>
                </a:lnTo>
                <a:lnTo>
                  <a:pt x="422147" y="347698"/>
                </a:lnTo>
                <a:lnTo>
                  <a:pt x="436625" y="349979"/>
                </a:lnTo>
                <a:close/>
              </a:path>
              <a:path w="502920" h="360679">
                <a:moveTo>
                  <a:pt x="436625" y="289560"/>
                </a:moveTo>
                <a:lnTo>
                  <a:pt x="421393" y="278627"/>
                </a:lnTo>
                <a:lnTo>
                  <a:pt x="414383" y="288457"/>
                </a:lnTo>
                <a:lnTo>
                  <a:pt x="429767" y="299466"/>
                </a:lnTo>
                <a:lnTo>
                  <a:pt x="436625" y="289560"/>
                </a:lnTo>
                <a:close/>
              </a:path>
              <a:path w="502920" h="360679">
                <a:moveTo>
                  <a:pt x="502919" y="360426"/>
                </a:moveTo>
                <a:lnTo>
                  <a:pt x="443483" y="247650"/>
                </a:lnTo>
                <a:lnTo>
                  <a:pt x="421393" y="278627"/>
                </a:lnTo>
                <a:lnTo>
                  <a:pt x="436625" y="289560"/>
                </a:lnTo>
                <a:lnTo>
                  <a:pt x="436625" y="349979"/>
                </a:lnTo>
                <a:lnTo>
                  <a:pt x="502919" y="360426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61910" y="5168646"/>
            <a:ext cx="114935" cy="432434"/>
          </a:xfrm>
          <a:custGeom>
            <a:avLst/>
            <a:gdLst/>
            <a:ahLst/>
            <a:cxnLst/>
            <a:rect l="l" t="t" r="r" b="b"/>
            <a:pathLst>
              <a:path w="114934" h="432435">
                <a:moveTo>
                  <a:pt x="114312" y="114300"/>
                </a:moveTo>
                <a:lnTo>
                  <a:pt x="57162" y="0"/>
                </a:lnTo>
                <a:lnTo>
                  <a:pt x="0" y="114300"/>
                </a:lnTo>
                <a:lnTo>
                  <a:pt x="38112" y="114300"/>
                </a:lnTo>
                <a:lnTo>
                  <a:pt x="38112" y="95250"/>
                </a:lnTo>
                <a:lnTo>
                  <a:pt x="50304" y="95250"/>
                </a:lnTo>
                <a:lnTo>
                  <a:pt x="50304" y="114300"/>
                </a:lnTo>
                <a:lnTo>
                  <a:pt x="63258" y="114300"/>
                </a:lnTo>
                <a:lnTo>
                  <a:pt x="63258" y="95250"/>
                </a:lnTo>
                <a:lnTo>
                  <a:pt x="76212" y="95250"/>
                </a:lnTo>
                <a:lnTo>
                  <a:pt x="76212" y="114300"/>
                </a:lnTo>
                <a:lnTo>
                  <a:pt x="114312" y="114300"/>
                </a:lnTo>
                <a:close/>
              </a:path>
              <a:path w="114934" h="432435">
                <a:moveTo>
                  <a:pt x="114312" y="317753"/>
                </a:moveTo>
                <a:lnTo>
                  <a:pt x="0" y="317753"/>
                </a:lnTo>
                <a:lnTo>
                  <a:pt x="38112" y="393961"/>
                </a:lnTo>
                <a:lnTo>
                  <a:pt x="38112" y="336803"/>
                </a:lnTo>
                <a:lnTo>
                  <a:pt x="50304" y="336803"/>
                </a:lnTo>
                <a:lnTo>
                  <a:pt x="50304" y="418341"/>
                </a:lnTo>
                <a:lnTo>
                  <a:pt x="57162" y="432053"/>
                </a:lnTo>
                <a:lnTo>
                  <a:pt x="63258" y="419861"/>
                </a:lnTo>
                <a:lnTo>
                  <a:pt x="63258" y="336803"/>
                </a:lnTo>
                <a:lnTo>
                  <a:pt x="76212" y="336803"/>
                </a:lnTo>
                <a:lnTo>
                  <a:pt x="76212" y="393953"/>
                </a:lnTo>
                <a:lnTo>
                  <a:pt x="114312" y="317753"/>
                </a:lnTo>
                <a:close/>
              </a:path>
              <a:path w="114934" h="432435">
                <a:moveTo>
                  <a:pt x="50304" y="114300"/>
                </a:moveTo>
                <a:lnTo>
                  <a:pt x="50304" y="95250"/>
                </a:lnTo>
                <a:lnTo>
                  <a:pt x="38112" y="95250"/>
                </a:lnTo>
                <a:lnTo>
                  <a:pt x="38112" y="114300"/>
                </a:lnTo>
                <a:lnTo>
                  <a:pt x="50304" y="114300"/>
                </a:lnTo>
                <a:close/>
              </a:path>
              <a:path w="114934" h="432435">
                <a:moveTo>
                  <a:pt x="50304" y="317753"/>
                </a:moveTo>
                <a:lnTo>
                  <a:pt x="50304" y="114300"/>
                </a:lnTo>
                <a:lnTo>
                  <a:pt x="38112" y="114300"/>
                </a:lnTo>
                <a:lnTo>
                  <a:pt x="38112" y="317753"/>
                </a:lnTo>
                <a:lnTo>
                  <a:pt x="50304" y="317753"/>
                </a:lnTo>
                <a:close/>
              </a:path>
              <a:path w="114934" h="432435">
                <a:moveTo>
                  <a:pt x="50304" y="418341"/>
                </a:moveTo>
                <a:lnTo>
                  <a:pt x="50304" y="336803"/>
                </a:lnTo>
                <a:lnTo>
                  <a:pt x="38112" y="336803"/>
                </a:lnTo>
                <a:lnTo>
                  <a:pt x="38112" y="393961"/>
                </a:lnTo>
                <a:lnTo>
                  <a:pt x="50304" y="418341"/>
                </a:lnTo>
                <a:close/>
              </a:path>
              <a:path w="114934" h="432435">
                <a:moveTo>
                  <a:pt x="76212" y="114300"/>
                </a:moveTo>
                <a:lnTo>
                  <a:pt x="76212" y="95250"/>
                </a:lnTo>
                <a:lnTo>
                  <a:pt x="63258" y="95250"/>
                </a:lnTo>
                <a:lnTo>
                  <a:pt x="63258" y="114300"/>
                </a:lnTo>
                <a:lnTo>
                  <a:pt x="76212" y="114300"/>
                </a:lnTo>
                <a:close/>
              </a:path>
              <a:path w="114934" h="432435">
                <a:moveTo>
                  <a:pt x="76212" y="317753"/>
                </a:moveTo>
                <a:lnTo>
                  <a:pt x="76212" y="114300"/>
                </a:lnTo>
                <a:lnTo>
                  <a:pt x="63258" y="114300"/>
                </a:lnTo>
                <a:lnTo>
                  <a:pt x="63258" y="317753"/>
                </a:lnTo>
                <a:lnTo>
                  <a:pt x="76212" y="317753"/>
                </a:lnTo>
                <a:close/>
              </a:path>
              <a:path w="114934" h="432435">
                <a:moveTo>
                  <a:pt x="76212" y="393953"/>
                </a:moveTo>
                <a:lnTo>
                  <a:pt x="76212" y="336803"/>
                </a:lnTo>
                <a:lnTo>
                  <a:pt x="63258" y="336803"/>
                </a:lnTo>
                <a:lnTo>
                  <a:pt x="63258" y="419861"/>
                </a:lnTo>
                <a:lnTo>
                  <a:pt x="76212" y="393953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86725" y="5168646"/>
            <a:ext cx="1800225" cy="1295400"/>
          </a:xfrm>
          <a:custGeom>
            <a:avLst/>
            <a:gdLst/>
            <a:ahLst/>
            <a:cxnLst/>
            <a:rect l="l" t="t" r="r" b="b"/>
            <a:pathLst>
              <a:path w="1800225" h="1295400">
                <a:moveTo>
                  <a:pt x="1799844" y="647699"/>
                </a:moveTo>
                <a:lnTo>
                  <a:pt x="1796859" y="594624"/>
                </a:lnTo>
                <a:lnTo>
                  <a:pt x="1788060" y="542721"/>
                </a:lnTo>
                <a:lnTo>
                  <a:pt x="1773679" y="492159"/>
                </a:lnTo>
                <a:lnTo>
                  <a:pt x="1753947" y="443106"/>
                </a:lnTo>
                <a:lnTo>
                  <a:pt x="1729097" y="395728"/>
                </a:lnTo>
                <a:lnTo>
                  <a:pt x="1699360" y="350193"/>
                </a:lnTo>
                <a:lnTo>
                  <a:pt x="1664969" y="306668"/>
                </a:lnTo>
                <a:lnTo>
                  <a:pt x="1626156" y="265322"/>
                </a:lnTo>
                <a:lnTo>
                  <a:pt x="1583153" y="226321"/>
                </a:lnTo>
                <a:lnTo>
                  <a:pt x="1536192" y="189833"/>
                </a:lnTo>
                <a:lnTo>
                  <a:pt x="1485504" y="156025"/>
                </a:lnTo>
                <a:lnTo>
                  <a:pt x="1431322" y="125065"/>
                </a:lnTo>
                <a:lnTo>
                  <a:pt x="1373878" y="97120"/>
                </a:lnTo>
                <a:lnTo>
                  <a:pt x="1313404" y="72358"/>
                </a:lnTo>
                <a:lnTo>
                  <a:pt x="1250132" y="50946"/>
                </a:lnTo>
                <a:lnTo>
                  <a:pt x="1184294" y="33052"/>
                </a:lnTo>
                <a:lnTo>
                  <a:pt x="1116122" y="18843"/>
                </a:lnTo>
                <a:lnTo>
                  <a:pt x="1045848" y="8486"/>
                </a:lnTo>
                <a:lnTo>
                  <a:pt x="973703" y="2149"/>
                </a:lnTo>
                <a:lnTo>
                  <a:pt x="899922" y="0"/>
                </a:lnTo>
                <a:lnTo>
                  <a:pt x="826036" y="2149"/>
                </a:lnTo>
                <a:lnTo>
                  <a:pt x="753810" y="8486"/>
                </a:lnTo>
                <a:lnTo>
                  <a:pt x="683474" y="18843"/>
                </a:lnTo>
                <a:lnTo>
                  <a:pt x="615257" y="33052"/>
                </a:lnTo>
                <a:lnTo>
                  <a:pt x="549390" y="50946"/>
                </a:lnTo>
                <a:lnTo>
                  <a:pt x="486103" y="72358"/>
                </a:lnTo>
                <a:lnTo>
                  <a:pt x="425627" y="97120"/>
                </a:lnTo>
                <a:lnTo>
                  <a:pt x="368192" y="125065"/>
                </a:lnTo>
                <a:lnTo>
                  <a:pt x="314028" y="156025"/>
                </a:lnTo>
                <a:lnTo>
                  <a:pt x="263366" y="189833"/>
                </a:lnTo>
                <a:lnTo>
                  <a:pt x="216435" y="226321"/>
                </a:lnTo>
                <a:lnTo>
                  <a:pt x="173467" y="265322"/>
                </a:lnTo>
                <a:lnTo>
                  <a:pt x="134692" y="306668"/>
                </a:lnTo>
                <a:lnTo>
                  <a:pt x="100339" y="350193"/>
                </a:lnTo>
                <a:lnTo>
                  <a:pt x="70639" y="395728"/>
                </a:lnTo>
                <a:lnTo>
                  <a:pt x="45823" y="443106"/>
                </a:lnTo>
                <a:lnTo>
                  <a:pt x="26121" y="492159"/>
                </a:lnTo>
                <a:lnTo>
                  <a:pt x="11762" y="542721"/>
                </a:lnTo>
                <a:lnTo>
                  <a:pt x="2979" y="594624"/>
                </a:lnTo>
                <a:lnTo>
                  <a:pt x="0" y="647700"/>
                </a:lnTo>
                <a:lnTo>
                  <a:pt x="2979" y="700775"/>
                </a:lnTo>
                <a:lnTo>
                  <a:pt x="11762" y="752678"/>
                </a:lnTo>
                <a:lnTo>
                  <a:pt x="26121" y="803240"/>
                </a:lnTo>
                <a:lnTo>
                  <a:pt x="45823" y="852293"/>
                </a:lnTo>
                <a:lnTo>
                  <a:pt x="70639" y="899671"/>
                </a:lnTo>
                <a:lnTo>
                  <a:pt x="100339" y="945206"/>
                </a:lnTo>
                <a:lnTo>
                  <a:pt x="134692" y="988731"/>
                </a:lnTo>
                <a:lnTo>
                  <a:pt x="173467" y="1030077"/>
                </a:lnTo>
                <a:lnTo>
                  <a:pt x="216435" y="1069078"/>
                </a:lnTo>
                <a:lnTo>
                  <a:pt x="263366" y="1105566"/>
                </a:lnTo>
                <a:lnTo>
                  <a:pt x="314028" y="1139374"/>
                </a:lnTo>
                <a:lnTo>
                  <a:pt x="368192" y="1170334"/>
                </a:lnTo>
                <a:lnTo>
                  <a:pt x="425627" y="1198279"/>
                </a:lnTo>
                <a:lnTo>
                  <a:pt x="486103" y="1223041"/>
                </a:lnTo>
                <a:lnTo>
                  <a:pt x="549390" y="1244453"/>
                </a:lnTo>
                <a:lnTo>
                  <a:pt x="615257" y="1262347"/>
                </a:lnTo>
                <a:lnTo>
                  <a:pt x="683474" y="1276556"/>
                </a:lnTo>
                <a:lnTo>
                  <a:pt x="753810" y="1286913"/>
                </a:lnTo>
                <a:lnTo>
                  <a:pt x="826036" y="1293250"/>
                </a:lnTo>
                <a:lnTo>
                  <a:pt x="899922" y="1295400"/>
                </a:lnTo>
                <a:lnTo>
                  <a:pt x="973703" y="1293250"/>
                </a:lnTo>
                <a:lnTo>
                  <a:pt x="1045848" y="1286913"/>
                </a:lnTo>
                <a:lnTo>
                  <a:pt x="1116122" y="1276556"/>
                </a:lnTo>
                <a:lnTo>
                  <a:pt x="1184294" y="1262347"/>
                </a:lnTo>
                <a:lnTo>
                  <a:pt x="1250132" y="1244453"/>
                </a:lnTo>
                <a:lnTo>
                  <a:pt x="1313404" y="1223041"/>
                </a:lnTo>
                <a:lnTo>
                  <a:pt x="1373878" y="1198279"/>
                </a:lnTo>
                <a:lnTo>
                  <a:pt x="1431322" y="1170334"/>
                </a:lnTo>
                <a:lnTo>
                  <a:pt x="1485504" y="1139374"/>
                </a:lnTo>
                <a:lnTo>
                  <a:pt x="1536192" y="1105566"/>
                </a:lnTo>
                <a:lnTo>
                  <a:pt x="1583153" y="1069078"/>
                </a:lnTo>
                <a:lnTo>
                  <a:pt x="1626156" y="1030077"/>
                </a:lnTo>
                <a:lnTo>
                  <a:pt x="1664969" y="988731"/>
                </a:lnTo>
                <a:lnTo>
                  <a:pt x="1699360" y="945206"/>
                </a:lnTo>
                <a:lnTo>
                  <a:pt x="1729097" y="899671"/>
                </a:lnTo>
                <a:lnTo>
                  <a:pt x="1753947" y="852293"/>
                </a:lnTo>
                <a:lnTo>
                  <a:pt x="1773679" y="803240"/>
                </a:lnTo>
                <a:lnTo>
                  <a:pt x="1788060" y="752678"/>
                </a:lnTo>
                <a:lnTo>
                  <a:pt x="1796859" y="700775"/>
                </a:lnTo>
                <a:lnTo>
                  <a:pt x="1799844" y="647699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81391" y="5164073"/>
            <a:ext cx="1809750" cy="1305560"/>
          </a:xfrm>
          <a:custGeom>
            <a:avLst/>
            <a:gdLst/>
            <a:ahLst/>
            <a:cxnLst/>
            <a:rect l="l" t="t" r="r" b="b"/>
            <a:pathLst>
              <a:path w="1809750" h="1305560">
                <a:moveTo>
                  <a:pt x="1809750" y="652272"/>
                </a:moveTo>
                <a:lnTo>
                  <a:pt x="1805177" y="585216"/>
                </a:lnTo>
                <a:lnTo>
                  <a:pt x="1784646" y="499248"/>
                </a:lnTo>
                <a:lnTo>
                  <a:pt x="1764696" y="448809"/>
                </a:lnTo>
                <a:lnTo>
                  <a:pt x="1740307" y="401122"/>
                </a:lnTo>
                <a:lnTo>
                  <a:pt x="1711795" y="356174"/>
                </a:lnTo>
                <a:lnTo>
                  <a:pt x="1679475" y="313956"/>
                </a:lnTo>
                <a:lnTo>
                  <a:pt x="1643661" y="274456"/>
                </a:lnTo>
                <a:lnTo>
                  <a:pt x="1604668" y="237664"/>
                </a:lnTo>
                <a:lnTo>
                  <a:pt x="1562811" y="203568"/>
                </a:lnTo>
                <a:lnTo>
                  <a:pt x="1518405" y="172158"/>
                </a:lnTo>
                <a:lnTo>
                  <a:pt x="1471764" y="143422"/>
                </a:lnTo>
                <a:lnTo>
                  <a:pt x="1423205" y="117350"/>
                </a:lnTo>
                <a:lnTo>
                  <a:pt x="1373040" y="93931"/>
                </a:lnTo>
                <a:lnTo>
                  <a:pt x="1321586" y="73153"/>
                </a:lnTo>
                <a:lnTo>
                  <a:pt x="1269156" y="55007"/>
                </a:lnTo>
                <a:lnTo>
                  <a:pt x="1216067" y="39480"/>
                </a:lnTo>
                <a:lnTo>
                  <a:pt x="1162632" y="26562"/>
                </a:lnTo>
                <a:lnTo>
                  <a:pt x="1109167" y="16242"/>
                </a:lnTo>
                <a:lnTo>
                  <a:pt x="1055986" y="8510"/>
                </a:lnTo>
                <a:lnTo>
                  <a:pt x="1003405" y="3353"/>
                </a:lnTo>
                <a:lnTo>
                  <a:pt x="951738" y="762"/>
                </a:lnTo>
                <a:lnTo>
                  <a:pt x="905256" y="0"/>
                </a:lnTo>
                <a:lnTo>
                  <a:pt x="858774" y="762"/>
                </a:lnTo>
                <a:lnTo>
                  <a:pt x="807089" y="3359"/>
                </a:lnTo>
                <a:lnTo>
                  <a:pt x="754496" y="8519"/>
                </a:lnTo>
                <a:lnTo>
                  <a:pt x="701309" y="16252"/>
                </a:lnTo>
                <a:lnTo>
                  <a:pt x="647843" y="26571"/>
                </a:lnTo>
                <a:lnTo>
                  <a:pt x="594412" y="39485"/>
                </a:lnTo>
                <a:lnTo>
                  <a:pt x="541329" y="55008"/>
                </a:lnTo>
                <a:lnTo>
                  <a:pt x="488909" y="73149"/>
                </a:lnTo>
                <a:lnTo>
                  <a:pt x="437466" y="93920"/>
                </a:lnTo>
                <a:lnTo>
                  <a:pt x="387313" y="117333"/>
                </a:lnTo>
                <a:lnTo>
                  <a:pt x="338766" y="143398"/>
                </a:lnTo>
                <a:lnTo>
                  <a:pt x="292137" y="172128"/>
                </a:lnTo>
                <a:lnTo>
                  <a:pt x="247742" y="203533"/>
                </a:lnTo>
                <a:lnTo>
                  <a:pt x="205894" y="237625"/>
                </a:lnTo>
                <a:lnTo>
                  <a:pt x="166908" y="274415"/>
                </a:lnTo>
                <a:lnTo>
                  <a:pt x="131097" y="313915"/>
                </a:lnTo>
                <a:lnTo>
                  <a:pt x="98775" y="356135"/>
                </a:lnTo>
                <a:lnTo>
                  <a:pt x="70258" y="401087"/>
                </a:lnTo>
                <a:lnTo>
                  <a:pt x="45858" y="448783"/>
                </a:lnTo>
                <a:lnTo>
                  <a:pt x="25890" y="499233"/>
                </a:lnTo>
                <a:lnTo>
                  <a:pt x="10667" y="552450"/>
                </a:lnTo>
                <a:lnTo>
                  <a:pt x="1523" y="618744"/>
                </a:lnTo>
                <a:lnTo>
                  <a:pt x="0" y="652272"/>
                </a:lnTo>
                <a:lnTo>
                  <a:pt x="1524" y="685800"/>
                </a:lnTo>
                <a:lnTo>
                  <a:pt x="5334" y="719328"/>
                </a:lnTo>
                <a:lnTo>
                  <a:pt x="9906" y="747413"/>
                </a:lnTo>
                <a:lnTo>
                  <a:pt x="9906" y="652272"/>
                </a:lnTo>
                <a:lnTo>
                  <a:pt x="10667" y="618744"/>
                </a:lnTo>
                <a:lnTo>
                  <a:pt x="19811" y="554736"/>
                </a:lnTo>
                <a:lnTo>
                  <a:pt x="35756" y="499862"/>
                </a:lnTo>
                <a:lnTo>
                  <a:pt x="56730" y="448011"/>
                </a:lnTo>
                <a:lnTo>
                  <a:pt x="82392" y="399163"/>
                </a:lnTo>
                <a:lnTo>
                  <a:pt x="112401" y="353299"/>
                </a:lnTo>
                <a:lnTo>
                  <a:pt x="146416" y="310399"/>
                </a:lnTo>
                <a:lnTo>
                  <a:pt x="184095" y="270443"/>
                </a:lnTo>
                <a:lnTo>
                  <a:pt x="225098" y="233411"/>
                </a:lnTo>
                <a:lnTo>
                  <a:pt x="269082" y="199284"/>
                </a:lnTo>
                <a:lnTo>
                  <a:pt x="315707" y="168042"/>
                </a:lnTo>
                <a:lnTo>
                  <a:pt x="364631" y="139665"/>
                </a:lnTo>
                <a:lnTo>
                  <a:pt x="415513" y="114133"/>
                </a:lnTo>
                <a:lnTo>
                  <a:pt x="468012" y="91427"/>
                </a:lnTo>
                <a:lnTo>
                  <a:pt x="521786" y="71528"/>
                </a:lnTo>
                <a:lnTo>
                  <a:pt x="576495" y="54414"/>
                </a:lnTo>
                <a:lnTo>
                  <a:pt x="631797" y="40068"/>
                </a:lnTo>
                <a:lnTo>
                  <a:pt x="687350" y="28468"/>
                </a:lnTo>
                <a:lnTo>
                  <a:pt x="742814" y="19595"/>
                </a:lnTo>
                <a:lnTo>
                  <a:pt x="797847" y="13430"/>
                </a:lnTo>
                <a:lnTo>
                  <a:pt x="852108" y="9953"/>
                </a:lnTo>
                <a:lnTo>
                  <a:pt x="905256" y="9144"/>
                </a:lnTo>
                <a:lnTo>
                  <a:pt x="951738" y="9906"/>
                </a:lnTo>
                <a:lnTo>
                  <a:pt x="997458" y="13017"/>
                </a:lnTo>
                <a:lnTo>
                  <a:pt x="1046921" y="17117"/>
                </a:lnTo>
                <a:lnTo>
                  <a:pt x="1098016" y="23884"/>
                </a:lnTo>
                <a:lnTo>
                  <a:pt x="1149655" y="33250"/>
                </a:lnTo>
                <a:lnTo>
                  <a:pt x="1201514" y="45211"/>
                </a:lnTo>
                <a:lnTo>
                  <a:pt x="1253267" y="59765"/>
                </a:lnTo>
                <a:lnTo>
                  <a:pt x="1304591" y="76907"/>
                </a:lnTo>
                <a:lnTo>
                  <a:pt x="1355160" y="96634"/>
                </a:lnTo>
                <a:lnTo>
                  <a:pt x="1404648" y="118943"/>
                </a:lnTo>
                <a:lnTo>
                  <a:pt x="1452735" y="143832"/>
                </a:lnTo>
                <a:lnTo>
                  <a:pt x="1499115" y="171312"/>
                </a:lnTo>
                <a:lnTo>
                  <a:pt x="1543441" y="201367"/>
                </a:lnTo>
                <a:lnTo>
                  <a:pt x="1585384" y="233994"/>
                </a:lnTo>
                <a:lnTo>
                  <a:pt x="1624620" y="269190"/>
                </a:lnTo>
                <a:lnTo>
                  <a:pt x="1660712" y="306815"/>
                </a:lnTo>
                <a:lnTo>
                  <a:pt x="1693545" y="347097"/>
                </a:lnTo>
                <a:lnTo>
                  <a:pt x="1722700" y="389933"/>
                </a:lnTo>
                <a:lnTo>
                  <a:pt x="1747851" y="435318"/>
                </a:lnTo>
                <a:lnTo>
                  <a:pt x="1768673" y="483250"/>
                </a:lnTo>
                <a:lnTo>
                  <a:pt x="1784843" y="533725"/>
                </a:lnTo>
                <a:lnTo>
                  <a:pt x="1796033" y="586740"/>
                </a:lnTo>
                <a:lnTo>
                  <a:pt x="1800606" y="652272"/>
                </a:lnTo>
                <a:lnTo>
                  <a:pt x="1800606" y="743576"/>
                </a:lnTo>
                <a:lnTo>
                  <a:pt x="1801440" y="740177"/>
                </a:lnTo>
                <a:lnTo>
                  <a:pt x="1808988" y="685800"/>
                </a:lnTo>
                <a:lnTo>
                  <a:pt x="1809750" y="652272"/>
                </a:lnTo>
                <a:close/>
              </a:path>
              <a:path w="1809750" h="1305560">
                <a:moveTo>
                  <a:pt x="1800606" y="743576"/>
                </a:moveTo>
                <a:lnTo>
                  <a:pt x="1800606" y="652272"/>
                </a:lnTo>
                <a:lnTo>
                  <a:pt x="1799082" y="685038"/>
                </a:lnTo>
                <a:lnTo>
                  <a:pt x="1796033" y="717804"/>
                </a:lnTo>
                <a:lnTo>
                  <a:pt x="1784892" y="770774"/>
                </a:lnTo>
                <a:lnTo>
                  <a:pt x="1768758" y="821217"/>
                </a:lnTo>
                <a:lnTo>
                  <a:pt x="1747957" y="869128"/>
                </a:lnTo>
                <a:lnTo>
                  <a:pt x="1722817" y="914501"/>
                </a:lnTo>
                <a:lnTo>
                  <a:pt x="1693663" y="957332"/>
                </a:lnTo>
                <a:lnTo>
                  <a:pt x="1660822" y="997616"/>
                </a:lnTo>
                <a:lnTo>
                  <a:pt x="1624524" y="1035435"/>
                </a:lnTo>
                <a:lnTo>
                  <a:pt x="1585308" y="1070586"/>
                </a:lnTo>
                <a:lnTo>
                  <a:pt x="1543387" y="1103179"/>
                </a:lnTo>
                <a:lnTo>
                  <a:pt x="1499087" y="1133210"/>
                </a:lnTo>
                <a:lnTo>
                  <a:pt x="1452732" y="1160676"/>
                </a:lnTo>
                <a:lnTo>
                  <a:pt x="1404626" y="1185581"/>
                </a:lnTo>
                <a:lnTo>
                  <a:pt x="1355115" y="1207909"/>
                </a:lnTo>
                <a:lnTo>
                  <a:pt x="1304529" y="1227652"/>
                </a:lnTo>
                <a:lnTo>
                  <a:pt x="1253192" y="1244807"/>
                </a:lnTo>
                <a:lnTo>
                  <a:pt x="1201433" y="1259368"/>
                </a:lnTo>
                <a:lnTo>
                  <a:pt x="1149578" y="1271332"/>
                </a:lnTo>
                <a:lnTo>
                  <a:pt x="1097952" y="1280693"/>
                </a:lnTo>
                <a:lnTo>
                  <a:pt x="1046882" y="1287447"/>
                </a:lnTo>
                <a:lnTo>
                  <a:pt x="996696" y="1291590"/>
                </a:lnTo>
                <a:lnTo>
                  <a:pt x="950976" y="1294638"/>
                </a:lnTo>
                <a:lnTo>
                  <a:pt x="905256" y="1295400"/>
                </a:lnTo>
                <a:lnTo>
                  <a:pt x="853903" y="1294755"/>
                </a:lnTo>
                <a:lnTo>
                  <a:pt x="801416" y="1291560"/>
                </a:lnTo>
                <a:lnTo>
                  <a:pt x="748115" y="1285799"/>
                </a:lnTo>
                <a:lnTo>
                  <a:pt x="694320" y="1277457"/>
                </a:lnTo>
                <a:lnTo>
                  <a:pt x="640354" y="1266519"/>
                </a:lnTo>
                <a:lnTo>
                  <a:pt x="586536" y="1252972"/>
                </a:lnTo>
                <a:lnTo>
                  <a:pt x="533186" y="1236800"/>
                </a:lnTo>
                <a:lnTo>
                  <a:pt x="480626" y="1217988"/>
                </a:lnTo>
                <a:lnTo>
                  <a:pt x="429176" y="1196523"/>
                </a:lnTo>
                <a:lnTo>
                  <a:pt x="379156" y="1172389"/>
                </a:lnTo>
                <a:lnTo>
                  <a:pt x="330888" y="1145572"/>
                </a:lnTo>
                <a:lnTo>
                  <a:pt x="284692" y="1116056"/>
                </a:lnTo>
                <a:lnTo>
                  <a:pt x="240889" y="1083829"/>
                </a:lnTo>
                <a:lnTo>
                  <a:pt x="199799" y="1048873"/>
                </a:lnTo>
                <a:lnTo>
                  <a:pt x="161743" y="1011176"/>
                </a:lnTo>
                <a:lnTo>
                  <a:pt x="127041" y="970723"/>
                </a:lnTo>
                <a:lnTo>
                  <a:pt x="96015" y="927498"/>
                </a:lnTo>
                <a:lnTo>
                  <a:pt x="68984" y="881487"/>
                </a:lnTo>
                <a:lnTo>
                  <a:pt x="46270" y="832676"/>
                </a:lnTo>
                <a:lnTo>
                  <a:pt x="28194" y="781050"/>
                </a:lnTo>
                <a:lnTo>
                  <a:pt x="14478" y="717804"/>
                </a:lnTo>
                <a:lnTo>
                  <a:pt x="9906" y="652272"/>
                </a:lnTo>
                <a:lnTo>
                  <a:pt x="9906" y="747413"/>
                </a:lnTo>
                <a:lnTo>
                  <a:pt x="38413" y="838465"/>
                </a:lnTo>
                <a:lnTo>
                  <a:pt x="62728" y="889733"/>
                </a:lnTo>
                <a:lnTo>
                  <a:pt x="91648" y="937921"/>
                </a:lnTo>
                <a:lnTo>
                  <a:pt x="124826" y="983047"/>
                </a:lnTo>
                <a:lnTo>
                  <a:pt x="161916" y="1025129"/>
                </a:lnTo>
                <a:lnTo>
                  <a:pt x="202569" y="1064186"/>
                </a:lnTo>
                <a:lnTo>
                  <a:pt x="246441" y="1100237"/>
                </a:lnTo>
                <a:lnTo>
                  <a:pt x="293183" y="1133301"/>
                </a:lnTo>
                <a:lnTo>
                  <a:pt x="342449" y="1163395"/>
                </a:lnTo>
                <a:lnTo>
                  <a:pt x="393892" y="1190539"/>
                </a:lnTo>
                <a:lnTo>
                  <a:pt x="447164" y="1214751"/>
                </a:lnTo>
                <a:lnTo>
                  <a:pt x="501920" y="1236049"/>
                </a:lnTo>
                <a:lnTo>
                  <a:pt x="557813" y="1254452"/>
                </a:lnTo>
                <a:lnTo>
                  <a:pt x="614494" y="1269980"/>
                </a:lnTo>
                <a:lnTo>
                  <a:pt x="671619" y="1282649"/>
                </a:lnTo>
                <a:lnTo>
                  <a:pt x="728838" y="1292480"/>
                </a:lnTo>
                <a:lnTo>
                  <a:pt x="785807" y="1299489"/>
                </a:lnTo>
                <a:lnTo>
                  <a:pt x="842178" y="1303697"/>
                </a:lnTo>
                <a:lnTo>
                  <a:pt x="897604" y="1305122"/>
                </a:lnTo>
                <a:lnTo>
                  <a:pt x="951738" y="1303782"/>
                </a:lnTo>
                <a:lnTo>
                  <a:pt x="997458" y="1301496"/>
                </a:lnTo>
                <a:lnTo>
                  <a:pt x="1043178" y="1296924"/>
                </a:lnTo>
                <a:lnTo>
                  <a:pt x="1093529" y="1290738"/>
                </a:lnTo>
                <a:lnTo>
                  <a:pt x="1144578" y="1281929"/>
                </a:lnTo>
                <a:lnTo>
                  <a:pt x="1195995" y="1270506"/>
                </a:lnTo>
                <a:lnTo>
                  <a:pt x="1247454" y="1256480"/>
                </a:lnTo>
                <a:lnTo>
                  <a:pt x="1298627" y="1239860"/>
                </a:lnTo>
                <a:lnTo>
                  <a:pt x="1349186" y="1220655"/>
                </a:lnTo>
                <a:lnTo>
                  <a:pt x="1398803" y="1198875"/>
                </a:lnTo>
                <a:lnTo>
                  <a:pt x="1447150" y="1174530"/>
                </a:lnTo>
                <a:lnTo>
                  <a:pt x="1493900" y="1147629"/>
                </a:lnTo>
                <a:lnTo>
                  <a:pt x="1538725" y="1118182"/>
                </a:lnTo>
                <a:lnTo>
                  <a:pt x="1581297" y="1086199"/>
                </a:lnTo>
                <a:lnTo>
                  <a:pt x="1621289" y="1051689"/>
                </a:lnTo>
                <a:lnTo>
                  <a:pt x="1658372" y="1014662"/>
                </a:lnTo>
                <a:lnTo>
                  <a:pt x="1692219" y="975127"/>
                </a:lnTo>
                <a:lnTo>
                  <a:pt x="1722502" y="933094"/>
                </a:lnTo>
                <a:lnTo>
                  <a:pt x="1748893" y="888573"/>
                </a:lnTo>
                <a:lnTo>
                  <a:pt x="1771065" y="841574"/>
                </a:lnTo>
                <a:lnTo>
                  <a:pt x="1788690" y="792105"/>
                </a:lnTo>
                <a:lnTo>
                  <a:pt x="1800606" y="743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969903" y="5675629"/>
            <a:ext cx="6394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Object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86569" y="5706617"/>
            <a:ext cx="1729105" cy="76200"/>
          </a:xfrm>
          <a:custGeom>
            <a:avLst/>
            <a:gdLst/>
            <a:ahLst/>
            <a:cxnLst/>
            <a:rect l="l" t="t" r="r" b="b"/>
            <a:pathLst>
              <a:path w="1729104" h="76200">
                <a:moveTo>
                  <a:pt x="76199" y="28955"/>
                </a:moveTo>
                <a:lnTo>
                  <a:pt x="76199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28955"/>
                </a:lnTo>
                <a:lnTo>
                  <a:pt x="76199" y="28955"/>
                </a:lnTo>
                <a:close/>
              </a:path>
              <a:path w="1729104" h="76200">
                <a:moveTo>
                  <a:pt x="1664969" y="48005"/>
                </a:moveTo>
                <a:lnTo>
                  <a:pt x="1664969" y="28955"/>
                </a:lnTo>
                <a:lnTo>
                  <a:pt x="63245" y="28955"/>
                </a:lnTo>
                <a:lnTo>
                  <a:pt x="63245" y="48005"/>
                </a:lnTo>
                <a:lnTo>
                  <a:pt x="1664969" y="48005"/>
                </a:lnTo>
                <a:close/>
              </a:path>
              <a:path w="1729104" h="76200">
                <a:moveTo>
                  <a:pt x="76199" y="76200"/>
                </a:moveTo>
                <a:lnTo>
                  <a:pt x="76199" y="48005"/>
                </a:lnTo>
                <a:lnTo>
                  <a:pt x="63245" y="48005"/>
                </a:lnTo>
                <a:lnTo>
                  <a:pt x="63245" y="69723"/>
                </a:lnTo>
                <a:lnTo>
                  <a:pt x="76199" y="76200"/>
                </a:lnTo>
                <a:close/>
              </a:path>
              <a:path w="1729104" h="76200">
                <a:moveTo>
                  <a:pt x="1728977" y="38100"/>
                </a:moveTo>
                <a:lnTo>
                  <a:pt x="1652777" y="0"/>
                </a:lnTo>
                <a:lnTo>
                  <a:pt x="1652778" y="28955"/>
                </a:lnTo>
                <a:lnTo>
                  <a:pt x="1664969" y="28955"/>
                </a:lnTo>
                <a:lnTo>
                  <a:pt x="1664969" y="70103"/>
                </a:lnTo>
                <a:lnTo>
                  <a:pt x="1728977" y="38100"/>
                </a:lnTo>
                <a:close/>
              </a:path>
              <a:path w="1729104" h="76200">
                <a:moveTo>
                  <a:pt x="1664969" y="70103"/>
                </a:moveTo>
                <a:lnTo>
                  <a:pt x="1664969" y="48005"/>
                </a:lnTo>
                <a:lnTo>
                  <a:pt x="1652777" y="48005"/>
                </a:lnTo>
                <a:lnTo>
                  <a:pt x="1652777" y="76200"/>
                </a:lnTo>
                <a:lnTo>
                  <a:pt x="1664969" y="70103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13417" y="4932426"/>
            <a:ext cx="2521585" cy="603250"/>
          </a:xfrm>
          <a:custGeom>
            <a:avLst/>
            <a:gdLst/>
            <a:ahLst/>
            <a:cxnLst/>
            <a:rect l="l" t="t" r="r" b="b"/>
            <a:pathLst>
              <a:path w="2521585" h="603250">
                <a:moveTo>
                  <a:pt x="2448102" y="43222"/>
                </a:moveTo>
                <a:lnTo>
                  <a:pt x="2445350" y="30962"/>
                </a:lnTo>
                <a:lnTo>
                  <a:pt x="0" y="590550"/>
                </a:lnTo>
                <a:lnTo>
                  <a:pt x="3048" y="602742"/>
                </a:lnTo>
                <a:lnTo>
                  <a:pt x="2448102" y="43222"/>
                </a:lnTo>
                <a:close/>
              </a:path>
              <a:path w="2521585" h="603250">
                <a:moveTo>
                  <a:pt x="2521458" y="20574"/>
                </a:moveTo>
                <a:lnTo>
                  <a:pt x="2438400" y="0"/>
                </a:lnTo>
                <a:lnTo>
                  <a:pt x="2445350" y="30962"/>
                </a:lnTo>
                <a:lnTo>
                  <a:pt x="2457450" y="28194"/>
                </a:lnTo>
                <a:lnTo>
                  <a:pt x="2460498" y="40386"/>
                </a:lnTo>
                <a:lnTo>
                  <a:pt x="2460498" y="70322"/>
                </a:lnTo>
                <a:lnTo>
                  <a:pt x="2521458" y="20574"/>
                </a:lnTo>
                <a:close/>
              </a:path>
              <a:path w="2521585" h="603250">
                <a:moveTo>
                  <a:pt x="2460498" y="40386"/>
                </a:moveTo>
                <a:lnTo>
                  <a:pt x="2457450" y="28194"/>
                </a:lnTo>
                <a:lnTo>
                  <a:pt x="2445350" y="30962"/>
                </a:lnTo>
                <a:lnTo>
                  <a:pt x="2448102" y="43222"/>
                </a:lnTo>
                <a:lnTo>
                  <a:pt x="2460498" y="40386"/>
                </a:lnTo>
                <a:close/>
              </a:path>
              <a:path w="2521585" h="603250">
                <a:moveTo>
                  <a:pt x="2460498" y="70322"/>
                </a:moveTo>
                <a:lnTo>
                  <a:pt x="2460498" y="40386"/>
                </a:lnTo>
                <a:lnTo>
                  <a:pt x="2448102" y="43222"/>
                </a:lnTo>
                <a:lnTo>
                  <a:pt x="2455164" y="74676"/>
                </a:lnTo>
                <a:lnTo>
                  <a:pt x="2460498" y="70322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36933" y="4869941"/>
            <a:ext cx="309880" cy="307340"/>
          </a:xfrm>
          <a:custGeom>
            <a:avLst/>
            <a:gdLst/>
            <a:ahLst/>
            <a:cxnLst/>
            <a:rect l="l" t="t" r="r" b="b"/>
            <a:pathLst>
              <a:path w="309879" h="307339">
                <a:moveTo>
                  <a:pt x="309372" y="287274"/>
                </a:moveTo>
                <a:lnTo>
                  <a:pt x="20574" y="0"/>
                </a:lnTo>
                <a:lnTo>
                  <a:pt x="0" y="19812"/>
                </a:lnTo>
                <a:lnTo>
                  <a:pt x="288798" y="307086"/>
                </a:lnTo>
                <a:lnTo>
                  <a:pt x="309372" y="287274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05513" y="4802123"/>
            <a:ext cx="169545" cy="299720"/>
          </a:xfrm>
          <a:custGeom>
            <a:avLst/>
            <a:gdLst/>
            <a:ahLst/>
            <a:cxnLst/>
            <a:rect l="l" t="t" r="r" b="b"/>
            <a:pathLst>
              <a:path w="169545" h="299720">
                <a:moveTo>
                  <a:pt x="169164" y="12191"/>
                </a:moveTo>
                <a:lnTo>
                  <a:pt x="143256" y="0"/>
                </a:lnTo>
                <a:lnTo>
                  <a:pt x="0" y="287273"/>
                </a:lnTo>
                <a:lnTo>
                  <a:pt x="25908" y="299465"/>
                </a:lnTo>
                <a:lnTo>
                  <a:pt x="169164" y="12191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85807" y="5954267"/>
            <a:ext cx="2306320" cy="392430"/>
          </a:xfrm>
          <a:custGeom>
            <a:avLst/>
            <a:gdLst/>
            <a:ahLst/>
            <a:cxnLst/>
            <a:rect l="l" t="t" r="r" b="b"/>
            <a:pathLst>
              <a:path w="2306320" h="392429">
                <a:moveTo>
                  <a:pt x="2231750" y="348591"/>
                </a:moveTo>
                <a:lnTo>
                  <a:pt x="1524" y="0"/>
                </a:lnTo>
                <a:lnTo>
                  <a:pt x="0" y="12954"/>
                </a:lnTo>
                <a:lnTo>
                  <a:pt x="2229760" y="361590"/>
                </a:lnTo>
                <a:lnTo>
                  <a:pt x="2231750" y="348591"/>
                </a:lnTo>
                <a:close/>
              </a:path>
              <a:path w="2306320" h="392429">
                <a:moveTo>
                  <a:pt x="2244090" y="386319"/>
                </a:moveTo>
                <a:lnTo>
                  <a:pt x="2244090" y="350519"/>
                </a:lnTo>
                <a:lnTo>
                  <a:pt x="2241804" y="363473"/>
                </a:lnTo>
                <a:lnTo>
                  <a:pt x="2229760" y="361590"/>
                </a:lnTo>
                <a:lnTo>
                  <a:pt x="2225040" y="392429"/>
                </a:lnTo>
                <a:lnTo>
                  <a:pt x="2244090" y="386319"/>
                </a:lnTo>
                <a:close/>
              </a:path>
              <a:path w="2306320" h="392429">
                <a:moveTo>
                  <a:pt x="2244090" y="350519"/>
                </a:moveTo>
                <a:lnTo>
                  <a:pt x="2231750" y="348591"/>
                </a:lnTo>
                <a:lnTo>
                  <a:pt x="2229760" y="361590"/>
                </a:lnTo>
                <a:lnTo>
                  <a:pt x="2241804" y="363473"/>
                </a:lnTo>
                <a:lnTo>
                  <a:pt x="2244090" y="350519"/>
                </a:lnTo>
                <a:close/>
              </a:path>
              <a:path w="2306320" h="392429">
                <a:moveTo>
                  <a:pt x="2305812" y="366521"/>
                </a:moveTo>
                <a:lnTo>
                  <a:pt x="2236470" y="317753"/>
                </a:lnTo>
                <a:lnTo>
                  <a:pt x="2231750" y="348591"/>
                </a:lnTo>
                <a:lnTo>
                  <a:pt x="2244090" y="350519"/>
                </a:lnTo>
                <a:lnTo>
                  <a:pt x="2244090" y="386319"/>
                </a:lnTo>
                <a:lnTo>
                  <a:pt x="2305812" y="366521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21287" y="6166865"/>
            <a:ext cx="309880" cy="307340"/>
          </a:xfrm>
          <a:custGeom>
            <a:avLst/>
            <a:gdLst/>
            <a:ahLst/>
            <a:cxnLst/>
            <a:rect l="l" t="t" r="r" b="b"/>
            <a:pathLst>
              <a:path w="309879" h="307339">
                <a:moveTo>
                  <a:pt x="309372" y="287274"/>
                </a:moveTo>
                <a:lnTo>
                  <a:pt x="19812" y="0"/>
                </a:lnTo>
                <a:lnTo>
                  <a:pt x="0" y="19812"/>
                </a:lnTo>
                <a:lnTo>
                  <a:pt x="288798" y="307086"/>
                </a:lnTo>
                <a:lnTo>
                  <a:pt x="309372" y="287274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89867" y="6170676"/>
            <a:ext cx="168910" cy="299720"/>
          </a:xfrm>
          <a:custGeom>
            <a:avLst/>
            <a:gdLst/>
            <a:ahLst/>
            <a:cxnLst/>
            <a:rect l="l" t="t" r="r" b="b"/>
            <a:pathLst>
              <a:path w="168910" h="299720">
                <a:moveTo>
                  <a:pt x="168402" y="12191"/>
                </a:moveTo>
                <a:lnTo>
                  <a:pt x="143256" y="0"/>
                </a:lnTo>
                <a:lnTo>
                  <a:pt x="0" y="287273"/>
                </a:lnTo>
                <a:lnTo>
                  <a:pt x="25908" y="299465"/>
                </a:lnTo>
                <a:lnTo>
                  <a:pt x="168402" y="12191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6210947" y="4726343"/>
            <a:ext cx="1758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AU" spc="-5" dirty="0">
                <a:solidFill>
                  <a:srgbClr val="767676"/>
                </a:solidFill>
                <a:cs typeface="Calibri"/>
              </a:rPr>
              <a:t>Pri</a:t>
            </a:r>
            <a:r>
              <a:rPr lang="en-AU" spc="-30" dirty="0">
                <a:solidFill>
                  <a:srgbClr val="767676"/>
                </a:solidFill>
                <a:cs typeface="Calibri"/>
              </a:rPr>
              <a:t>v</a:t>
            </a:r>
            <a:r>
              <a:rPr lang="en-AU" spc="-20" dirty="0">
                <a:solidFill>
                  <a:srgbClr val="767676"/>
                </a:solidFill>
                <a:cs typeface="Calibri"/>
              </a:rPr>
              <a:t>a</a:t>
            </a:r>
            <a:r>
              <a:rPr lang="en-AU" spc="-25" dirty="0">
                <a:solidFill>
                  <a:srgbClr val="767676"/>
                </a:solidFill>
                <a:cs typeface="Calibri"/>
              </a:rPr>
              <a:t>t</a:t>
            </a:r>
            <a:r>
              <a:rPr lang="en-AU" spc="-5" dirty="0">
                <a:solidFill>
                  <a:srgbClr val="767676"/>
                </a:solidFill>
                <a:cs typeface="Calibri"/>
              </a:rPr>
              <a:t>e</a:t>
            </a:r>
            <a:r>
              <a:rPr lang="en-AU" spc="-10" dirty="0">
                <a:solidFill>
                  <a:srgbClr val="767676"/>
                </a:solidFill>
                <a:cs typeface="Calibri"/>
              </a:rPr>
              <a:t> </a:t>
            </a:r>
            <a:r>
              <a:rPr lang="en-AU" dirty="0">
                <a:solidFill>
                  <a:srgbClr val="767676"/>
                </a:solidFill>
                <a:cs typeface="Calibri"/>
              </a:rPr>
              <a:t>functions</a:t>
            </a:r>
            <a:endParaRPr lang="en-AU" dirty="0"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6698" y="581025"/>
            <a:ext cx="7540002" cy="728853"/>
          </a:xfrm>
          <a:prstGeom prst="rect">
            <a:avLst/>
          </a:prstGeom>
        </p:spPr>
        <p:txBody>
          <a:bodyPr vert="horz" wrap="square" lIns="0" tIns="51244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spc="-10" dirty="0"/>
              <a:t>En</a:t>
            </a:r>
            <a:r>
              <a:rPr spc="-45" dirty="0"/>
              <a:t>c</a:t>
            </a:r>
            <a:r>
              <a:rPr spc="-10" dirty="0"/>
              <a:t>a</a:t>
            </a:r>
            <a:r>
              <a:rPr spc="-30" dirty="0"/>
              <a:t>p</a:t>
            </a:r>
            <a:r>
              <a:rPr spc="-5" dirty="0"/>
              <a:t>sul</a:t>
            </a:r>
            <a:r>
              <a:rPr spc="-45" dirty="0"/>
              <a:t>a</a:t>
            </a:r>
            <a:r>
              <a:rPr dirty="0"/>
              <a:t>t</a:t>
            </a:r>
            <a:r>
              <a:rPr spc="-5" dirty="0"/>
              <a:t>io</a:t>
            </a:r>
            <a:r>
              <a:rPr dirty="0"/>
              <a:t>n</a:t>
            </a:r>
            <a:r>
              <a:rPr spc="45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lang="en-AU" spc="-5" dirty="0"/>
              <a:t>C</a:t>
            </a:r>
            <a:r>
              <a:rPr spc="-5" dirty="0"/>
              <a:t>lass</a:t>
            </a:r>
            <a:r>
              <a:rPr spc="25" dirty="0"/>
              <a:t> </a:t>
            </a:r>
            <a:r>
              <a:rPr lang="en-AU" spc="-5" dirty="0"/>
              <a:t>M</a:t>
            </a:r>
            <a:r>
              <a:rPr spc="-5" dirty="0"/>
              <a:t>embe</a:t>
            </a:r>
            <a:r>
              <a:rPr spc="-80" dirty="0"/>
              <a:t>r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2203" y="1491138"/>
            <a:ext cx="8146415" cy="617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ts val="2600"/>
              </a:lnSpc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15" dirty="0">
                <a:latin typeface="Calibri"/>
                <a:cs typeface="Calibri"/>
              </a:rPr>
              <a:t>+</a:t>
            </a:r>
            <a:r>
              <a:rPr sz="2400" dirty="0">
                <a:latin typeface="Calibri"/>
                <a:cs typeface="Calibri"/>
              </a:rPr>
              <a:t>+ </a:t>
            </a:r>
            <a:r>
              <a:rPr sz="2400" b="1" spc="-5" dirty="0">
                <a:solidFill>
                  <a:srgbClr val="00009A"/>
                </a:solidFill>
                <a:latin typeface="Courier New"/>
                <a:cs typeface="Courier New"/>
              </a:rPr>
              <a:t>clas</a:t>
            </a:r>
            <a:r>
              <a:rPr sz="2400" b="1" dirty="0">
                <a:solidFill>
                  <a:srgbClr val="00009A"/>
                </a:solidFill>
                <a:latin typeface="Courier New"/>
                <a:cs typeface="Courier New"/>
              </a:rPr>
              <a:t>s</a:t>
            </a:r>
            <a:r>
              <a:rPr sz="2400" b="1" spc="-9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ovide</a:t>
            </a:r>
            <a:r>
              <a:rPr sz="2400" dirty="0">
                <a:latin typeface="Calibri"/>
                <a:cs typeface="Calibri"/>
              </a:rPr>
              <a:t>s 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mechanism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hidin</a:t>
            </a:r>
            <a:r>
              <a:rPr sz="240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 th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lled</a:t>
            </a:r>
            <a:endParaRPr sz="2400">
              <a:latin typeface="Calibri"/>
              <a:cs typeface="Calibri"/>
            </a:endParaRPr>
          </a:p>
          <a:p>
            <a:pPr marL="354965">
              <a:lnSpc>
                <a:spcPts val="2600"/>
              </a:lnSpc>
            </a:pPr>
            <a:r>
              <a:rPr sz="2400" b="1" spc="-5" dirty="0">
                <a:latin typeface="Calibri"/>
                <a:cs typeface="Calibri"/>
              </a:rPr>
              <a:t>en</a:t>
            </a:r>
            <a:r>
              <a:rPr sz="2400" b="1" spc="-15" dirty="0">
                <a:latin typeface="Calibri"/>
                <a:cs typeface="Calibri"/>
              </a:rPr>
              <a:t>c</a:t>
            </a:r>
            <a:r>
              <a:rPr sz="2400" b="1" spc="-10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psul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tion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same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rm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mbining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functions)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22203" y="2450292"/>
            <a:ext cx="3530600" cy="287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class </a:t>
            </a:r>
            <a:r>
              <a:rPr sz="2000" spc="-5" dirty="0">
                <a:latin typeface="Courier New"/>
                <a:cs typeface="Courier New"/>
              </a:rPr>
              <a:t>Example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{</a:t>
            </a:r>
            <a:endParaRPr sz="2000">
              <a:latin typeface="Courier New"/>
              <a:cs typeface="Courier New"/>
            </a:endParaRPr>
          </a:p>
          <a:p>
            <a:pPr marL="508000">
              <a:lnSpc>
                <a:spcPct val="100000"/>
              </a:lnSpc>
            </a:pPr>
            <a:r>
              <a:rPr sz="2000" b="1" spc="-5" dirty="0">
                <a:solidFill>
                  <a:srgbClr val="00009A"/>
                </a:solidFill>
                <a:latin typeface="Courier New"/>
                <a:cs typeface="Courier New"/>
              </a:rPr>
              <a:t>private</a:t>
            </a: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:</a:t>
            </a:r>
            <a:endParaRPr sz="2000">
              <a:latin typeface="Courier New"/>
              <a:cs typeface="Courier New"/>
            </a:endParaRPr>
          </a:p>
          <a:p>
            <a:pPr marL="926465" marR="767080">
              <a:lnSpc>
                <a:spcPct val="100000"/>
              </a:lnSpc>
            </a:pPr>
            <a:r>
              <a:rPr sz="2000" spc="-5" dirty="0">
                <a:solidFill>
                  <a:srgbClr val="000065"/>
                </a:solidFill>
                <a:latin typeface="Courier New"/>
                <a:cs typeface="Courier New"/>
              </a:rPr>
              <a:t>int </a:t>
            </a:r>
            <a:r>
              <a:rPr sz="2000" spc="-5" dirty="0">
                <a:latin typeface="Courier New"/>
                <a:cs typeface="Courier New"/>
              </a:rPr>
              <a:t>data1; </a:t>
            </a:r>
            <a:r>
              <a:rPr sz="2000" spc="-5" dirty="0">
                <a:solidFill>
                  <a:srgbClr val="000065"/>
                </a:solidFill>
                <a:latin typeface="Courier New"/>
                <a:cs typeface="Courier New"/>
              </a:rPr>
              <a:t>float </a:t>
            </a:r>
            <a:r>
              <a:rPr sz="2000" spc="-5" dirty="0">
                <a:latin typeface="Courier New"/>
                <a:cs typeface="Courier New"/>
              </a:rPr>
              <a:t>data2; </a:t>
            </a:r>
            <a:r>
              <a:rPr sz="2000" spc="-5" dirty="0">
                <a:solidFill>
                  <a:srgbClr val="000065"/>
                </a:solidFill>
                <a:latin typeface="Courier New"/>
                <a:cs typeface="Courier New"/>
              </a:rPr>
              <a:t>char </a:t>
            </a:r>
            <a:r>
              <a:rPr sz="2000" spc="-5" dirty="0">
                <a:latin typeface="Courier New"/>
                <a:cs typeface="Courier New"/>
              </a:rPr>
              <a:t>data3;</a:t>
            </a:r>
            <a:endParaRPr sz="2000">
              <a:latin typeface="Courier New"/>
              <a:cs typeface="Courier New"/>
            </a:endParaRPr>
          </a:p>
          <a:p>
            <a:pPr marL="469265" indent="457200">
              <a:lnSpc>
                <a:spcPct val="100000"/>
              </a:lnSpc>
            </a:pPr>
            <a:r>
              <a:rPr sz="2000" spc="-5" dirty="0">
                <a:solidFill>
                  <a:srgbClr val="000065"/>
                </a:solidFill>
                <a:latin typeface="Courier New"/>
                <a:cs typeface="Courier New"/>
              </a:rPr>
              <a:t>float </a:t>
            </a:r>
            <a:r>
              <a:rPr sz="2000" spc="-5" dirty="0">
                <a:latin typeface="Courier New"/>
                <a:cs typeface="Courier New"/>
              </a:rPr>
              <a:t>func4(</a:t>
            </a:r>
            <a:r>
              <a:rPr sz="2000" spc="-5" dirty="0">
                <a:solidFill>
                  <a:srgbClr val="000065"/>
                </a:solidFill>
                <a:latin typeface="Courier New"/>
                <a:cs typeface="Courier New"/>
              </a:rPr>
              <a:t>char</a:t>
            </a:r>
            <a:endParaRPr sz="2000">
              <a:latin typeface="Courier New"/>
              <a:cs typeface="Courier New"/>
            </a:endParaRPr>
          </a:p>
          <a:p>
            <a:pPr marL="469265">
              <a:lnSpc>
                <a:spcPct val="100000"/>
              </a:lnSpc>
              <a:spcBef>
                <a:spcPts val="1200"/>
              </a:spcBef>
            </a:pPr>
            <a:r>
              <a:rPr sz="2000" b="1" spc="-5" dirty="0">
                <a:solidFill>
                  <a:srgbClr val="00009A"/>
                </a:solidFill>
                <a:latin typeface="Courier New"/>
                <a:cs typeface="Courier New"/>
              </a:rPr>
              <a:t>public</a:t>
            </a: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:</a:t>
            </a:r>
            <a:endParaRPr sz="2000">
              <a:latin typeface="Courier New"/>
              <a:cs typeface="Courier New"/>
            </a:endParaRPr>
          </a:p>
          <a:p>
            <a:pPr marL="926465">
              <a:lnSpc>
                <a:spcPct val="100000"/>
              </a:lnSpc>
            </a:pPr>
            <a:r>
              <a:rPr sz="2000" spc="-5" dirty="0">
                <a:solidFill>
                  <a:srgbClr val="000065"/>
                </a:solidFill>
                <a:latin typeface="Courier New"/>
                <a:cs typeface="Courier New"/>
              </a:rPr>
              <a:t>void </a:t>
            </a:r>
            <a:r>
              <a:rPr sz="2000" spc="-5" dirty="0">
                <a:latin typeface="Courier New"/>
                <a:cs typeface="Courier New"/>
              </a:rPr>
              <a:t>func1(</a:t>
            </a:r>
            <a:r>
              <a:rPr sz="2000" spc="-5" dirty="0">
                <a:solidFill>
                  <a:srgbClr val="000065"/>
                </a:solidFill>
                <a:latin typeface="Courier New"/>
                <a:cs typeface="Courier New"/>
              </a:rPr>
              <a:t>void</a:t>
            </a:r>
            <a:r>
              <a:rPr sz="2000" spc="-5" dirty="0">
                <a:latin typeface="Courier New"/>
                <a:cs typeface="Courier New"/>
              </a:rPr>
              <a:t>);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27399" y="4279090"/>
            <a:ext cx="6350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p1);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36602" y="5345889"/>
            <a:ext cx="292100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5" dirty="0">
                <a:solidFill>
                  <a:srgbClr val="000065"/>
                </a:solidFill>
                <a:latin typeface="Courier New"/>
                <a:cs typeface="Courier New"/>
              </a:rPr>
              <a:t>double </a:t>
            </a:r>
            <a:r>
              <a:rPr sz="2000" spc="-5" dirty="0">
                <a:latin typeface="Courier New"/>
                <a:cs typeface="Courier New"/>
              </a:rPr>
              <a:t>func2(</a:t>
            </a:r>
            <a:r>
              <a:rPr sz="2000" spc="-5" dirty="0">
                <a:solidFill>
                  <a:srgbClr val="000065"/>
                </a:solidFill>
                <a:latin typeface="Courier New"/>
                <a:cs typeface="Courier New"/>
              </a:rPr>
              <a:t>double float </a:t>
            </a:r>
            <a:r>
              <a:rPr sz="2000" spc="-5" dirty="0">
                <a:latin typeface="Courier New"/>
                <a:cs typeface="Courier New"/>
              </a:rPr>
              <a:t>func3(</a:t>
            </a:r>
            <a:r>
              <a:rPr sz="2000" spc="-5" dirty="0">
                <a:solidFill>
                  <a:srgbClr val="000065"/>
                </a:solidFill>
                <a:latin typeface="Courier New"/>
                <a:cs typeface="Courier New"/>
              </a:rPr>
              <a:t>void</a:t>
            </a:r>
            <a:r>
              <a:rPr sz="2000" spc="-5" dirty="0">
                <a:latin typeface="Courier New"/>
                <a:cs typeface="Courier New"/>
              </a:rPr>
              <a:t>);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84599" y="5345889"/>
            <a:ext cx="6350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pr1,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46598" y="5345889"/>
            <a:ext cx="13970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00065"/>
                </a:solidFill>
                <a:latin typeface="Courier New"/>
                <a:cs typeface="Courier New"/>
              </a:rPr>
              <a:t>int </a:t>
            </a:r>
            <a:r>
              <a:rPr sz="2000" spc="-5" dirty="0">
                <a:latin typeface="Courier New"/>
                <a:cs typeface="Courier New"/>
              </a:rPr>
              <a:t>pr2);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2203" y="5955489"/>
            <a:ext cx="3302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};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67691" y="2410205"/>
            <a:ext cx="3527297" cy="2701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46356" y="2475992"/>
            <a:ext cx="3300095" cy="2585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700"/>
              </a:lnSpc>
            </a:pPr>
            <a:r>
              <a:rPr sz="1800" spc="-5" dirty="0">
                <a:latin typeface="Calibri"/>
                <a:cs typeface="Calibri"/>
              </a:rPr>
              <a:t>Pri</a:t>
            </a:r>
            <a:r>
              <a:rPr sz="1800" spc="-30" dirty="0">
                <a:latin typeface="Calibri"/>
                <a:cs typeface="Calibri"/>
              </a:rPr>
              <a:t>v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membe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b="1" spc="-5" dirty="0">
                <a:latin typeface="Courier New"/>
                <a:cs typeface="Courier New"/>
              </a:rPr>
              <a:t>data</a:t>
            </a:r>
            <a:r>
              <a:rPr sz="1800" b="1" dirty="0">
                <a:latin typeface="Courier New"/>
                <a:cs typeface="Courier New"/>
              </a:rPr>
              <a:t>1</a:t>
            </a:r>
            <a:r>
              <a:rPr sz="1800" spc="-5" dirty="0">
                <a:latin typeface="Calibri"/>
                <a:cs typeface="Calibri"/>
              </a:rPr>
              <a:t>, </a:t>
            </a:r>
            <a:r>
              <a:rPr sz="1800" b="1" spc="-5" dirty="0">
                <a:latin typeface="Courier New"/>
                <a:cs typeface="Courier New"/>
              </a:rPr>
              <a:t>data</a:t>
            </a:r>
            <a:r>
              <a:rPr sz="1800" b="1" spc="-10" dirty="0">
                <a:latin typeface="Courier New"/>
                <a:cs typeface="Courier New"/>
              </a:rPr>
              <a:t>2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data</a:t>
            </a:r>
            <a:r>
              <a:rPr sz="1800" b="1" dirty="0">
                <a:latin typeface="Courier New"/>
                <a:cs typeface="Courier New"/>
              </a:rPr>
              <a:t>3</a:t>
            </a:r>
            <a:r>
              <a:rPr sz="1800" b="1" spc="-69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only accessible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oug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public function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membe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b="1" spc="-5" dirty="0">
                <a:latin typeface="Courier New"/>
                <a:cs typeface="Courier New"/>
              </a:rPr>
              <a:t>func1(), func2()</a:t>
            </a:r>
            <a:r>
              <a:rPr sz="1800" b="1" dirty="0">
                <a:latin typeface="Courier New"/>
                <a:cs typeface="Courier New"/>
              </a:rPr>
              <a:t>,</a:t>
            </a:r>
            <a:r>
              <a:rPr sz="1800" b="1" spc="-15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func3()</a:t>
            </a:r>
            <a:endParaRPr sz="18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  <a:spcBef>
                <a:spcPts val="1100"/>
              </a:spcBef>
            </a:pPr>
            <a:r>
              <a:rPr sz="1800" b="1" spc="-5" dirty="0">
                <a:latin typeface="Courier New"/>
                <a:cs typeface="Courier New"/>
              </a:rPr>
              <a:t>func(4</a:t>
            </a:r>
            <a:r>
              <a:rPr sz="1800" b="1" dirty="0">
                <a:latin typeface="Courier New"/>
                <a:cs typeface="Courier New"/>
              </a:rPr>
              <a:t>)</a:t>
            </a:r>
            <a:r>
              <a:rPr sz="1800" b="1" spc="-67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pri</a:t>
            </a:r>
            <a:r>
              <a:rPr sz="1800" spc="-20" dirty="0">
                <a:latin typeface="Calibri"/>
                <a:cs typeface="Calibri"/>
              </a:rPr>
              <a:t>va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function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 </a:t>
            </a:r>
            <a:r>
              <a:rPr sz="1800" spc="-5" dirty="0">
                <a:latin typeface="Calibri"/>
                <a:cs typeface="Calibri"/>
              </a:rPr>
              <a:t>als</a:t>
            </a:r>
            <a:r>
              <a:rPr sz="1800" dirty="0">
                <a:latin typeface="Calibri"/>
                <a:cs typeface="Calibri"/>
              </a:rPr>
              <a:t>o 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acces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pri</a:t>
            </a:r>
            <a:r>
              <a:rPr sz="1800" spc="-20" dirty="0">
                <a:latin typeface="Calibri"/>
                <a:cs typeface="Calibri"/>
              </a:rPr>
              <a:t>va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membe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’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lle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om </a:t>
            </a:r>
            <a:r>
              <a:rPr sz="1800" spc="-5" dirty="0">
                <a:latin typeface="Calibri"/>
                <a:cs typeface="Calibri"/>
              </a:rPr>
              <a:t>outside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6698" y="581025"/>
            <a:ext cx="7540002" cy="609600"/>
          </a:xfrm>
          <a:prstGeom prst="rect">
            <a:avLst/>
          </a:prstGeom>
        </p:spPr>
        <p:txBody>
          <a:bodyPr vert="horz" wrap="square" lIns="0" tIns="51244" rIns="0" bIns="0" rtlCol="0">
            <a:spAutoFit/>
          </a:bodyPr>
          <a:lstStyle/>
          <a:p>
            <a:pPr marL="1553210">
              <a:lnSpc>
                <a:spcPct val="100000"/>
              </a:lnSpc>
            </a:pPr>
            <a:r>
              <a:rPr spc="-10" dirty="0"/>
              <a:t>Object</a:t>
            </a:r>
            <a:r>
              <a:rPr spc="-5" dirty="0"/>
              <a:t>s</a:t>
            </a:r>
            <a:r>
              <a:rPr spc="15" dirty="0"/>
              <a:t> </a:t>
            </a:r>
            <a:r>
              <a:rPr spc="-5" dirty="0"/>
              <a:t>an</a:t>
            </a:r>
            <a:r>
              <a:rPr dirty="0"/>
              <a:t>d</a:t>
            </a:r>
            <a:r>
              <a:rPr spc="10" dirty="0"/>
              <a:t> </a:t>
            </a:r>
            <a:r>
              <a:rPr spc="-5" dirty="0"/>
              <a:t>Classes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0773" y="2312161"/>
            <a:ext cx="7549515" cy="2070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265">
              <a:lnSpc>
                <a:spcPct val="100000"/>
              </a:lnSpc>
            </a:pPr>
            <a:r>
              <a:rPr sz="2400" spc="-5" dirty="0">
                <a:latin typeface="Courier New"/>
                <a:cs typeface="Courier New"/>
              </a:rPr>
              <a:t>Exampl</a:t>
            </a:r>
            <a:r>
              <a:rPr sz="2400" dirty="0">
                <a:latin typeface="Courier New"/>
                <a:cs typeface="Courier New"/>
              </a:rPr>
              <a:t>e</a:t>
            </a:r>
            <a:r>
              <a:rPr sz="2400" spc="-2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myExampl</a:t>
            </a:r>
            <a:r>
              <a:rPr sz="2400" spc="5" dirty="0">
                <a:latin typeface="Courier New"/>
                <a:cs typeface="Courier New"/>
              </a:rPr>
              <a:t>e</a:t>
            </a:r>
            <a:r>
              <a:rPr sz="2400" spc="-5" dirty="0"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  <a:spcBef>
                <a:spcPts val="1125"/>
              </a:spcBef>
            </a:pPr>
            <a:r>
              <a:rPr sz="2400" dirty="0">
                <a:latin typeface="Calibri"/>
                <a:cs typeface="Calibri"/>
              </a:rPr>
              <a:t>Decla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es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 objec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myExampl</a:t>
            </a:r>
            <a:r>
              <a:rPr sz="2400" dirty="0">
                <a:latin typeface="Courier New"/>
                <a:cs typeface="Courier New"/>
              </a:rPr>
              <a:t>e</a:t>
            </a:r>
            <a:r>
              <a:rPr sz="2400" spc="-92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typ</a:t>
            </a:r>
            <a:r>
              <a:rPr sz="2400" spc="-5" dirty="0">
                <a:latin typeface="Calibri"/>
                <a:cs typeface="Calibri"/>
              </a:rPr>
              <a:t>e </a:t>
            </a:r>
            <a:r>
              <a:rPr sz="2400" spc="-5" dirty="0">
                <a:latin typeface="Courier New"/>
                <a:cs typeface="Courier New"/>
              </a:rPr>
              <a:t>example</a:t>
            </a:r>
            <a:endParaRPr sz="2400">
              <a:latin typeface="Courier New"/>
              <a:cs typeface="Courier New"/>
            </a:endParaRPr>
          </a:p>
          <a:p>
            <a:pPr marL="355600" indent="-342900">
              <a:lnSpc>
                <a:spcPct val="100000"/>
              </a:lnSpc>
              <a:spcBef>
                <a:spcPts val="2065"/>
              </a:spcBef>
              <a:buFont typeface="Arial"/>
              <a:buChar char="•"/>
              <a:tabLst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Accessing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publi</a:t>
            </a:r>
            <a:r>
              <a:rPr sz="2800" dirty="0">
                <a:latin typeface="Calibri"/>
                <a:cs typeface="Calibri"/>
              </a:rPr>
              <a:t>c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class </a:t>
            </a:r>
            <a:r>
              <a:rPr sz="2800" spc="-5" dirty="0">
                <a:latin typeface="Calibri"/>
                <a:cs typeface="Calibri"/>
              </a:rPr>
              <a:t>membe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</a:t>
            </a:r>
            <a:r>
              <a:rPr sz="2800" dirty="0">
                <a:latin typeface="Calibri"/>
                <a:cs typeface="Calibri"/>
              </a:rPr>
              <a:t>h </a:t>
            </a:r>
            <a:r>
              <a:rPr sz="2800" b="1" dirty="0">
                <a:latin typeface="Calibri"/>
                <a:cs typeface="Calibri"/>
              </a:rPr>
              <a:t>. </a:t>
            </a:r>
            <a:r>
              <a:rPr sz="2800" spc="-5" dirty="0">
                <a:latin typeface="Calibri"/>
                <a:cs typeface="Calibri"/>
              </a:rPr>
              <a:t>ope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 marL="472440">
              <a:lnSpc>
                <a:spcPct val="100000"/>
              </a:lnSpc>
              <a:spcBef>
                <a:spcPts val="2140"/>
              </a:spcBef>
              <a:tabLst>
                <a:tab pos="2559050" algn="l"/>
              </a:tabLst>
            </a:pP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nam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800" i="1" spc="1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o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f </a:t>
            </a:r>
            <a:r>
              <a:rPr sz="1800" i="1" spc="-10" dirty="0">
                <a:solidFill>
                  <a:srgbClr val="00009A"/>
                </a:solidFill>
                <a:latin typeface="Calibri"/>
                <a:cs typeface="Calibri"/>
              </a:rPr>
              <a:t>th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800" i="1" spc="1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objec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t	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publi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c </a:t>
            </a:r>
            <a:r>
              <a:rPr sz="1800" i="1" spc="-10" dirty="0">
                <a:solidFill>
                  <a:srgbClr val="00009A"/>
                </a:solidFill>
                <a:latin typeface="Calibri"/>
                <a:cs typeface="Calibri"/>
              </a:rPr>
              <a:t>membe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r</a:t>
            </a:r>
            <a:r>
              <a:rPr sz="1800" i="1" spc="2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5558" y="5932610"/>
            <a:ext cx="5053965" cy="645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100">
              <a:lnSpc>
                <a:spcPct val="120000"/>
              </a:lnSpc>
            </a:pP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int </a:t>
            </a:r>
            <a:r>
              <a:rPr sz="2000" spc="-5" dirty="0">
                <a:latin typeface="Courier New"/>
                <a:cs typeface="Courier New"/>
              </a:rPr>
              <a:t>anInt = myExample.data1; </a:t>
            </a: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float </a:t>
            </a:r>
            <a:r>
              <a:rPr sz="2000" spc="-5" dirty="0">
                <a:latin typeface="Courier New"/>
                <a:cs typeface="Courier New"/>
              </a:rPr>
              <a:t>flt = myExample.func4('A');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01952" y="5932610"/>
            <a:ext cx="1587500" cy="645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2000" spc="-5" dirty="0">
                <a:solidFill>
                  <a:srgbClr val="CC0000"/>
                </a:solidFill>
                <a:latin typeface="Courier New"/>
                <a:cs typeface="Courier New"/>
              </a:rPr>
              <a:t>// illegal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solidFill>
                  <a:srgbClr val="CC0000"/>
                </a:solidFill>
                <a:latin typeface="Courier New"/>
                <a:cs typeface="Courier New"/>
              </a:rPr>
              <a:t>// illegal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3109" y="4423409"/>
            <a:ext cx="150495" cy="292100"/>
          </a:xfrm>
          <a:custGeom>
            <a:avLst/>
            <a:gdLst/>
            <a:ahLst/>
            <a:cxnLst/>
            <a:rect l="l" t="t" r="r" b="b"/>
            <a:pathLst>
              <a:path w="150494" h="292100">
                <a:moveTo>
                  <a:pt x="16764" y="11430"/>
                </a:moveTo>
                <a:lnTo>
                  <a:pt x="11430" y="0"/>
                </a:lnTo>
                <a:lnTo>
                  <a:pt x="0" y="5334"/>
                </a:lnTo>
                <a:lnTo>
                  <a:pt x="5334" y="16764"/>
                </a:lnTo>
                <a:lnTo>
                  <a:pt x="16764" y="11430"/>
                </a:lnTo>
                <a:close/>
              </a:path>
              <a:path w="150494" h="292100">
                <a:moveTo>
                  <a:pt x="28194" y="33528"/>
                </a:moveTo>
                <a:lnTo>
                  <a:pt x="22098" y="22860"/>
                </a:lnTo>
                <a:lnTo>
                  <a:pt x="11430" y="28194"/>
                </a:lnTo>
                <a:lnTo>
                  <a:pt x="16764" y="39624"/>
                </a:lnTo>
                <a:lnTo>
                  <a:pt x="28194" y="33528"/>
                </a:lnTo>
                <a:close/>
              </a:path>
              <a:path w="150494" h="292100">
                <a:moveTo>
                  <a:pt x="39624" y="56388"/>
                </a:moveTo>
                <a:lnTo>
                  <a:pt x="33528" y="44958"/>
                </a:lnTo>
                <a:lnTo>
                  <a:pt x="22098" y="51053"/>
                </a:lnTo>
                <a:lnTo>
                  <a:pt x="28194" y="62484"/>
                </a:lnTo>
                <a:lnTo>
                  <a:pt x="39624" y="56388"/>
                </a:lnTo>
                <a:close/>
              </a:path>
              <a:path w="150494" h="292100">
                <a:moveTo>
                  <a:pt x="51054" y="79248"/>
                </a:moveTo>
                <a:lnTo>
                  <a:pt x="44958" y="67818"/>
                </a:lnTo>
                <a:lnTo>
                  <a:pt x="33528" y="73914"/>
                </a:lnTo>
                <a:lnTo>
                  <a:pt x="39624" y="85344"/>
                </a:lnTo>
                <a:lnTo>
                  <a:pt x="51054" y="79248"/>
                </a:lnTo>
                <a:close/>
              </a:path>
              <a:path w="150494" h="292100">
                <a:moveTo>
                  <a:pt x="62484" y="102107"/>
                </a:moveTo>
                <a:lnTo>
                  <a:pt x="56388" y="90678"/>
                </a:lnTo>
                <a:lnTo>
                  <a:pt x="44958" y="96012"/>
                </a:lnTo>
                <a:lnTo>
                  <a:pt x="51054" y="107442"/>
                </a:lnTo>
                <a:lnTo>
                  <a:pt x="62484" y="102107"/>
                </a:lnTo>
                <a:close/>
              </a:path>
              <a:path w="150494" h="292100">
                <a:moveTo>
                  <a:pt x="73914" y="124968"/>
                </a:moveTo>
                <a:lnTo>
                  <a:pt x="67818" y="113538"/>
                </a:lnTo>
                <a:lnTo>
                  <a:pt x="56388" y="118872"/>
                </a:lnTo>
                <a:lnTo>
                  <a:pt x="62484" y="130302"/>
                </a:lnTo>
                <a:lnTo>
                  <a:pt x="73914" y="124968"/>
                </a:lnTo>
                <a:close/>
              </a:path>
              <a:path w="150494" h="292100">
                <a:moveTo>
                  <a:pt x="84582" y="147828"/>
                </a:moveTo>
                <a:lnTo>
                  <a:pt x="79248" y="136398"/>
                </a:lnTo>
                <a:lnTo>
                  <a:pt x="67818" y="141732"/>
                </a:lnTo>
                <a:lnTo>
                  <a:pt x="73914" y="153162"/>
                </a:lnTo>
                <a:lnTo>
                  <a:pt x="84582" y="147828"/>
                </a:lnTo>
                <a:close/>
              </a:path>
              <a:path w="150494" h="292100">
                <a:moveTo>
                  <a:pt x="96012" y="169926"/>
                </a:moveTo>
                <a:lnTo>
                  <a:pt x="90678" y="158496"/>
                </a:lnTo>
                <a:lnTo>
                  <a:pt x="79248" y="164592"/>
                </a:lnTo>
                <a:lnTo>
                  <a:pt x="84582" y="176022"/>
                </a:lnTo>
                <a:lnTo>
                  <a:pt x="96012" y="169926"/>
                </a:lnTo>
                <a:close/>
              </a:path>
              <a:path w="150494" h="292100">
                <a:moveTo>
                  <a:pt x="107442" y="192786"/>
                </a:moveTo>
                <a:lnTo>
                  <a:pt x="102108" y="181356"/>
                </a:lnTo>
                <a:lnTo>
                  <a:pt x="90678" y="187452"/>
                </a:lnTo>
                <a:lnTo>
                  <a:pt x="96012" y="198882"/>
                </a:lnTo>
                <a:lnTo>
                  <a:pt x="107442" y="192786"/>
                </a:lnTo>
                <a:close/>
              </a:path>
              <a:path w="150494" h="292100">
                <a:moveTo>
                  <a:pt x="150114" y="291846"/>
                </a:moveTo>
                <a:lnTo>
                  <a:pt x="150114" y="206502"/>
                </a:lnTo>
                <a:lnTo>
                  <a:pt x="81534" y="240792"/>
                </a:lnTo>
                <a:lnTo>
                  <a:pt x="113538" y="264617"/>
                </a:lnTo>
                <a:lnTo>
                  <a:pt x="113538" y="232410"/>
                </a:lnTo>
                <a:lnTo>
                  <a:pt x="124968" y="227076"/>
                </a:lnTo>
                <a:lnTo>
                  <a:pt x="127254" y="231647"/>
                </a:lnTo>
                <a:lnTo>
                  <a:pt x="127254" y="274828"/>
                </a:lnTo>
                <a:lnTo>
                  <a:pt x="150114" y="291846"/>
                </a:lnTo>
                <a:close/>
              </a:path>
              <a:path w="150494" h="292100">
                <a:moveTo>
                  <a:pt x="118872" y="215646"/>
                </a:moveTo>
                <a:lnTo>
                  <a:pt x="113538" y="204215"/>
                </a:lnTo>
                <a:lnTo>
                  <a:pt x="102108" y="210311"/>
                </a:lnTo>
                <a:lnTo>
                  <a:pt x="107442" y="220979"/>
                </a:lnTo>
                <a:lnTo>
                  <a:pt x="118872" y="215646"/>
                </a:lnTo>
                <a:close/>
              </a:path>
              <a:path w="150494" h="292100">
                <a:moveTo>
                  <a:pt x="127254" y="231647"/>
                </a:moveTo>
                <a:lnTo>
                  <a:pt x="124968" y="227076"/>
                </a:lnTo>
                <a:lnTo>
                  <a:pt x="113538" y="232410"/>
                </a:lnTo>
                <a:lnTo>
                  <a:pt x="115824" y="237744"/>
                </a:lnTo>
                <a:lnTo>
                  <a:pt x="127254" y="231647"/>
                </a:lnTo>
                <a:close/>
              </a:path>
              <a:path w="150494" h="292100">
                <a:moveTo>
                  <a:pt x="127254" y="274828"/>
                </a:moveTo>
                <a:lnTo>
                  <a:pt x="127254" y="231647"/>
                </a:lnTo>
                <a:lnTo>
                  <a:pt x="115824" y="237744"/>
                </a:lnTo>
                <a:lnTo>
                  <a:pt x="113538" y="232410"/>
                </a:lnTo>
                <a:lnTo>
                  <a:pt x="113538" y="264617"/>
                </a:lnTo>
                <a:lnTo>
                  <a:pt x="127254" y="274828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91775" y="4421123"/>
            <a:ext cx="435609" cy="340360"/>
          </a:xfrm>
          <a:custGeom>
            <a:avLst/>
            <a:gdLst/>
            <a:ahLst/>
            <a:cxnLst/>
            <a:rect l="l" t="t" r="r" b="b"/>
            <a:pathLst>
              <a:path w="435610" h="340360">
                <a:moveTo>
                  <a:pt x="435101" y="9906"/>
                </a:moveTo>
                <a:lnTo>
                  <a:pt x="427481" y="0"/>
                </a:lnTo>
                <a:lnTo>
                  <a:pt x="417575" y="7620"/>
                </a:lnTo>
                <a:lnTo>
                  <a:pt x="425195" y="17526"/>
                </a:lnTo>
                <a:lnTo>
                  <a:pt x="435101" y="9906"/>
                </a:lnTo>
                <a:close/>
              </a:path>
              <a:path w="435610" h="340360">
                <a:moveTo>
                  <a:pt x="415289" y="25146"/>
                </a:moveTo>
                <a:lnTo>
                  <a:pt x="407669" y="15240"/>
                </a:lnTo>
                <a:lnTo>
                  <a:pt x="397763" y="23622"/>
                </a:lnTo>
                <a:lnTo>
                  <a:pt x="405383" y="33528"/>
                </a:lnTo>
                <a:lnTo>
                  <a:pt x="415289" y="25146"/>
                </a:lnTo>
                <a:close/>
              </a:path>
              <a:path w="435610" h="340360">
                <a:moveTo>
                  <a:pt x="395477" y="41148"/>
                </a:moveTo>
                <a:lnTo>
                  <a:pt x="387095" y="31242"/>
                </a:lnTo>
                <a:lnTo>
                  <a:pt x="377189" y="38862"/>
                </a:lnTo>
                <a:lnTo>
                  <a:pt x="384809" y="48768"/>
                </a:lnTo>
                <a:lnTo>
                  <a:pt x="395477" y="41148"/>
                </a:lnTo>
                <a:close/>
              </a:path>
              <a:path w="435610" h="340360">
                <a:moveTo>
                  <a:pt x="374903" y="56388"/>
                </a:moveTo>
                <a:lnTo>
                  <a:pt x="367283" y="46482"/>
                </a:lnTo>
                <a:lnTo>
                  <a:pt x="357377" y="54102"/>
                </a:lnTo>
                <a:lnTo>
                  <a:pt x="364997" y="64769"/>
                </a:lnTo>
                <a:lnTo>
                  <a:pt x="374903" y="56388"/>
                </a:lnTo>
                <a:close/>
              </a:path>
              <a:path w="435610" h="340360">
                <a:moveTo>
                  <a:pt x="355091" y="72390"/>
                </a:moveTo>
                <a:lnTo>
                  <a:pt x="347471" y="62484"/>
                </a:lnTo>
                <a:lnTo>
                  <a:pt x="337565" y="70104"/>
                </a:lnTo>
                <a:lnTo>
                  <a:pt x="345185" y="80010"/>
                </a:lnTo>
                <a:lnTo>
                  <a:pt x="355091" y="72390"/>
                </a:lnTo>
                <a:close/>
              </a:path>
              <a:path w="435610" h="340360">
                <a:moveTo>
                  <a:pt x="335279" y="87630"/>
                </a:moveTo>
                <a:lnTo>
                  <a:pt x="326897" y="77724"/>
                </a:lnTo>
                <a:lnTo>
                  <a:pt x="316991" y="85344"/>
                </a:lnTo>
                <a:lnTo>
                  <a:pt x="324611" y="95250"/>
                </a:lnTo>
                <a:lnTo>
                  <a:pt x="335279" y="87630"/>
                </a:lnTo>
                <a:close/>
              </a:path>
              <a:path w="435610" h="340360">
                <a:moveTo>
                  <a:pt x="314705" y="103632"/>
                </a:moveTo>
                <a:lnTo>
                  <a:pt x="307085" y="92964"/>
                </a:lnTo>
                <a:lnTo>
                  <a:pt x="297179" y="101346"/>
                </a:lnTo>
                <a:lnTo>
                  <a:pt x="304799" y="111252"/>
                </a:lnTo>
                <a:lnTo>
                  <a:pt x="314705" y="103632"/>
                </a:lnTo>
                <a:close/>
              </a:path>
              <a:path w="435610" h="340360">
                <a:moveTo>
                  <a:pt x="294893" y="118872"/>
                </a:moveTo>
                <a:lnTo>
                  <a:pt x="287273" y="108966"/>
                </a:lnTo>
                <a:lnTo>
                  <a:pt x="277367" y="116586"/>
                </a:lnTo>
                <a:lnTo>
                  <a:pt x="284987" y="126492"/>
                </a:lnTo>
                <a:lnTo>
                  <a:pt x="294893" y="118872"/>
                </a:lnTo>
                <a:close/>
              </a:path>
              <a:path w="435610" h="340360">
                <a:moveTo>
                  <a:pt x="275081" y="134874"/>
                </a:moveTo>
                <a:lnTo>
                  <a:pt x="266699" y="124205"/>
                </a:lnTo>
                <a:lnTo>
                  <a:pt x="256793" y="132588"/>
                </a:lnTo>
                <a:lnTo>
                  <a:pt x="264413" y="142494"/>
                </a:lnTo>
                <a:lnTo>
                  <a:pt x="275081" y="134874"/>
                </a:lnTo>
                <a:close/>
              </a:path>
              <a:path w="435610" h="340360">
                <a:moveTo>
                  <a:pt x="254507" y="150114"/>
                </a:moveTo>
                <a:lnTo>
                  <a:pt x="246887" y="140208"/>
                </a:lnTo>
                <a:lnTo>
                  <a:pt x="236981" y="147828"/>
                </a:lnTo>
                <a:lnTo>
                  <a:pt x="244601" y="157734"/>
                </a:lnTo>
                <a:lnTo>
                  <a:pt x="254507" y="150114"/>
                </a:lnTo>
                <a:close/>
              </a:path>
              <a:path w="435610" h="340360">
                <a:moveTo>
                  <a:pt x="234695" y="165354"/>
                </a:moveTo>
                <a:lnTo>
                  <a:pt x="227075" y="155448"/>
                </a:lnTo>
                <a:lnTo>
                  <a:pt x="217169" y="163068"/>
                </a:lnTo>
                <a:lnTo>
                  <a:pt x="224789" y="173736"/>
                </a:lnTo>
                <a:lnTo>
                  <a:pt x="234695" y="165354"/>
                </a:lnTo>
                <a:close/>
              </a:path>
              <a:path w="435610" h="340360">
                <a:moveTo>
                  <a:pt x="214883" y="181356"/>
                </a:moveTo>
                <a:lnTo>
                  <a:pt x="206501" y="171450"/>
                </a:lnTo>
                <a:lnTo>
                  <a:pt x="196595" y="179070"/>
                </a:lnTo>
                <a:lnTo>
                  <a:pt x="204215" y="188976"/>
                </a:lnTo>
                <a:lnTo>
                  <a:pt x="214883" y="181356"/>
                </a:lnTo>
                <a:close/>
              </a:path>
              <a:path w="435610" h="340360">
                <a:moveTo>
                  <a:pt x="194309" y="196596"/>
                </a:moveTo>
                <a:lnTo>
                  <a:pt x="186689" y="186690"/>
                </a:lnTo>
                <a:lnTo>
                  <a:pt x="176783" y="194310"/>
                </a:lnTo>
                <a:lnTo>
                  <a:pt x="184403" y="204215"/>
                </a:lnTo>
                <a:lnTo>
                  <a:pt x="194309" y="196596"/>
                </a:lnTo>
                <a:close/>
              </a:path>
              <a:path w="435610" h="340360">
                <a:moveTo>
                  <a:pt x="174497" y="212597"/>
                </a:moveTo>
                <a:lnTo>
                  <a:pt x="166877" y="201930"/>
                </a:lnTo>
                <a:lnTo>
                  <a:pt x="156971" y="210311"/>
                </a:lnTo>
                <a:lnTo>
                  <a:pt x="164591" y="220218"/>
                </a:lnTo>
                <a:lnTo>
                  <a:pt x="174497" y="212597"/>
                </a:lnTo>
                <a:close/>
              </a:path>
              <a:path w="435610" h="340360">
                <a:moveTo>
                  <a:pt x="154685" y="227838"/>
                </a:moveTo>
                <a:lnTo>
                  <a:pt x="146303" y="217932"/>
                </a:lnTo>
                <a:lnTo>
                  <a:pt x="136397" y="225552"/>
                </a:lnTo>
                <a:lnTo>
                  <a:pt x="144017" y="235458"/>
                </a:lnTo>
                <a:lnTo>
                  <a:pt x="154685" y="227838"/>
                </a:lnTo>
                <a:close/>
              </a:path>
              <a:path w="435610" h="340360">
                <a:moveTo>
                  <a:pt x="134111" y="243840"/>
                </a:moveTo>
                <a:lnTo>
                  <a:pt x="126491" y="233172"/>
                </a:lnTo>
                <a:lnTo>
                  <a:pt x="116585" y="241554"/>
                </a:lnTo>
                <a:lnTo>
                  <a:pt x="124205" y="251460"/>
                </a:lnTo>
                <a:lnTo>
                  <a:pt x="134111" y="243840"/>
                </a:lnTo>
                <a:close/>
              </a:path>
              <a:path w="435610" h="340360">
                <a:moveTo>
                  <a:pt x="114299" y="259079"/>
                </a:moveTo>
                <a:lnTo>
                  <a:pt x="106679" y="249174"/>
                </a:lnTo>
                <a:lnTo>
                  <a:pt x="96773" y="256794"/>
                </a:lnTo>
                <a:lnTo>
                  <a:pt x="104393" y="266700"/>
                </a:lnTo>
                <a:lnTo>
                  <a:pt x="114299" y="259079"/>
                </a:lnTo>
                <a:close/>
              </a:path>
              <a:path w="435610" h="340360">
                <a:moveTo>
                  <a:pt x="83057" y="323088"/>
                </a:moveTo>
                <a:lnTo>
                  <a:pt x="36575" y="262890"/>
                </a:lnTo>
                <a:lnTo>
                  <a:pt x="0" y="339852"/>
                </a:lnTo>
                <a:lnTo>
                  <a:pt x="45719" y="330624"/>
                </a:lnTo>
                <a:lnTo>
                  <a:pt x="45719" y="295656"/>
                </a:lnTo>
                <a:lnTo>
                  <a:pt x="46481" y="295656"/>
                </a:lnTo>
                <a:lnTo>
                  <a:pt x="54101" y="305562"/>
                </a:lnTo>
                <a:lnTo>
                  <a:pt x="54101" y="328932"/>
                </a:lnTo>
                <a:lnTo>
                  <a:pt x="83057" y="323088"/>
                </a:lnTo>
                <a:close/>
              </a:path>
              <a:path w="435610" h="340360">
                <a:moveTo>
                  <a:pt x="54101" y="306324"/>
                </a:moveTo>
                <a:lnTo>
                  <a:pt x="54101" y="305562"/>
                </a:lnTo>
                <a:lnTo>
                  <a:pt x="46481" y="295656"/>
                </a:lnTo>
                <a:lnTo>
                  <a:pt x="45719" y="295656"/>
                </a:lnTo>
                <a:lnTo>
                  <a:pt x="54101" y="306324"/>
                </a:lnTo>
                <a:close/>
              </a:path>
              <a:path w="435610" h="340360">
                <a:moveTo>
                  <a:pt x="54101" y="328932"/>
                </a:moveTo>
                <a:lnTo>
                  <a:pt x="54101" y="306324"/>
                </a:lnTo>
                <a:lnTo>
                  <a:pt x="45719" y="295656"/>
                </a:lnTo>
                <a:lnTo>
                  <a:pt x="45719" y="330624"/>
                </a:lnTo>
                <a:lnTo>
                  <a:pt x="54101" y="328932"/>
                </a:lnTo>
                <a:close/>
              </a:path>
              <a:path w="435610" h="340360">
                <a:moveTo>
                  <a:pt x="73913" y="290322"/>
                </a:moveTo>
                <a:lnTo>
                  <a:pt x="66293" y="280416"/>
                </a:lnTo>
                <a:lnTo>
                  <a:pt x="56387" y="288036"/>
                </a:lnTo>
                <a:lnTo>
                  <a:pt x="64007" y="297942"/>
                </a:lnTo>
                <a:lnTo>
                  <a:pt x="73913" y="290322"/>
                </a:lnTo>
                <a:close/>
              </a:path>
              <a:path w="435610" h="340360">
                <a:moveTo>
                  <a:pt x="94487" y="274320"/>
                </a:moveTo>
                <a:lnTo>
                  <a:pt x="86105" y="264414"/>
                </a:lnTo>
                <a:lnTo>
                  <a:pt x="76199" y="272034"/>
                </a:lnTo>
                <a:lnTo>
                  <a:pt x="83819" y="282702"/>
                </a:lnTo>
                <a:lnTo>
                  <a:pt x="94487" y="27432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73429" y="1706117"/>
            <a:ext cx="1701164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nam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800" i="1" spc="1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o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f</a:t>
            </a:r>
            <a:r>
              <a:rPr sz="1800" i="1" spc="1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a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n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object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79049" y="1972055"/>
            <a:ext cx="938530" cy="316230"/>
          </a:xfrm>
          <a:custGeom>
            <a:avLst/>
            <a:gdLst/>
            <a:ahLst/>
            <a:cxnLst/>
            <a:rect l="l" t="t" r="r" b="b"/>
            <a:pathLst>
              <a:path w="938529" h="316230">
                <a:moveTo>
                  <a:pt x="938022" y="12192"/>
                </a:moveTo>
                <a:lnTo>
                  <a:pt x="934212" y="0"/>
                </a:lnTo>
                <a:lnTo>
                  <a:pt x="922020" y="3810"/>
                </a:lnTo>
                <a:lnTo>
                  <a:pt x="925830" y="16002"/>
                </a:lnTo>
                <a:lnTo>
                  <a:pt x="938022" y="12192"/>
                </a:lnTo>
                <a:close/>
              </a:path>
              <a:path w="938529" h="316230">
                <a:moveTo>
                  <a:pt x="914400" y="19812"/>
                </a:moveTo>
                <a:lnTo>
                  <a:pt x="910590" y="7620"/>
                </a:lnTo>
                <a:lnTo>
                  <a:pt x="898398" y="11430"/>
                </a:lnTo>
                <a:lnTo>
                  <a:pt x="902208" y="23622"/>
                </a:lnTo>
                <a:lnTo>
                  <a:pt x="914400" y="19812"/>
                </a:lnTo>
                <a:close/>
              </a:path>
              <a:path w="938529" h="316230">
                <a:moveTo>
                  <a:pt x="890016" y="27432"/>
                </a:moveTo>
                <a:lnTo>
                  <a:pt x="886206" y="15240"/>
                </a:lnTo>
                <a:lnTo>
                  <a:pt x="874014" y="19050"/>
                </a:lnTo>
                <a:lnTo>
                  <a:pt x="877824" y="31242"/>
                </a:lnTo>
                <a:lnTo>
                  <a:pt x="890016" y="27432"/>
                </a:lnTo>
                <a:close/>
              </a:path>
              <a:path w="938529" h="316230">
                <a:moveTo>
                  <a:pt x="865632" y="35052"/>
                </a:moveTo>
                <a:lnTo>
                  <a:pt x="861822" y="22860"/>
                </a:lnTo>
                <a:lnTo>
                  <a:pt x="849630" y="26670"/>
                </a:lnTo>
                <a:lnTo>
                  <a:pt x="853440" y="38862"/>
                </a:lnTo>
                <a:lnTo>
                  <a:pt x="865632" y="35052"/>
                </a:lnTo>
                <a:close/>
              </a:path>
              <a:path w="938529" h="316230">
                <a:moveTo>
                  <a:pt x="841248" y="42672"/>
                </a:moveTo>
                <a:lnTo>
                  <a:pt x="837438" y="30480"/>
                </a:lnTo>
                <a:lnTo>
                  <a:pt x="825246" y="34290"/>
                </a:lnTo>
                <a:lnTo>
                  <a:pt x="829056" y="46482"/>
                </a:lnTo>
                <a:lnTo>
                  <a:pt x="841248" y="42672"/>
                </a:lnTo>
                <a:close/>
              </a:path>
              <a:path w="938529" h="316230">
                <a:moveTo>
                  <a:pt x="816864" y="50292"/>
                </a:moveTo>
                <a:lnTo>
                  <a:pt x="813054" y="38100"/>
                </a:lnTo>
                <a:lnTo>
                  <a:pt x="801624" y="41910"/>
                </a:lnTo>
                <a:lnTo>
                  <a:pt x="805434" y="54102"/>
                </a:lnTo>
                <a:lnTo>
                  <a:pt x="816864" y="50292"/>
                </a:lnTo>
                <a:close/>
              </a:path>
              <a:path w="938529" h="316230">
                <a:moveTo>
                  <a:pt x="793242" y="57912"/>
                </a:moveTo>
                <a:lnTo>
                  <a:pt x="789432" y="45720"/>
                </a:lnTo>
                <a:lnTo>
                  <a:pt x="777240" y="49530"/>
                </a:lnTo>
                <a:lnTo>
                  <a:pt x="781050" y="61722"/>
                </a:lnTo>
                <a:lnTo>
                  <a:pt x="793242" y="57912"/>
                </a:lnTo>
                <a:close/>
              </a:path>
              <a:path w="938529" h="316230">
                <a:moveTo>
                  <a:pt x="768858" y="65532"/>
                </a:moveTo>
                <a:lnTo>
                  <a:pt x="765048" y="54102"/>
                </a:lnTo>
                <a:lnTo>
                  <a:pt x="752856" y="57912"/>
                </a:lnTo>
                <a:lnTo>
                  <a:pt x="756666" y="69342"/>
                </a:lnTo>
                <a:lnTo>
                  <a:pt x="768858" y="65532"/>
                </a:lnTo>
                <a:close/>
              </a:path>
              <a:path w="938529" h="316230">
                <a:moveTo>
                  <a:pt x="744474" y="73152"/>
                </a:moveTo>
                <a:lnTo>
                  <a:pt x="740664" y="61722"/>
                </a:lnTo>
                <a:lnTo>
                  <a:pt x="728472" y="65532"/>
                </a:lnTo>
                <a:lnTo>
                  <a:pt x="732282" y="77724"/>
                </a:lnTo>
                <a:lnTo>
                  <a:pt x="744474" y="73152"/>
                </a:lnTo>
                <a:close/>
              </a:path>
              <a:path w="938529" h="316230">
                <a:moveTo>
                  <a:pt x="720090" y="81534"/>
                </a:moveTo>
                <a:lnTo>
                  <a:pt x="716280" y="69342"/>
                </a:lnTo>
                <a:lnTo>
                  <a:pt x="704088" y="73152"/>
                </a:lnTo>
                <a:lnTo>
                  <a:pt x="707898" y="85344"/>
                </a:lnTo>
                <a:lnTo>
                  <a:pt x="720090" y="81534"/>
                </a:lnTo>
                <a:close/>
              </a:path>
              <a:path w="938529" h="316230">
                <a:moveTo>
                  <a:pt x="696468" y="89154"/>
                </a:moveTo>
                <a:lnTo>
                  <a:pt x="692658" y="76962"/>
                </a:lnTo>
                <a:lnTo>
                  <a:pt x="680466" y="80772"/>
                </a:lnTo>
                <a:lnTo>
                  <a:pt x="684276" y="92964"/>
                </a:lnTo>
                <a:lnTo>
                  <a:pt x="696468" y="89154"/>
                </a:lnTo>
                <a:close/>
              </a:path>
              <a:path w="938529" h="316230">
                <a:moveTo>
                  <a:pt x="672084" y="96774"/>
                </a:moveTo>
                <a:lnTo>
                  <a:pt x="668274" y="84582"/>
                </a:lnTo>
                <a:lnTo>
                  <a:pt x="656082" y="88392"/>
                </a:lnTo>
                <a:lnTo>
                  <a:pt x="659892" y="100584"/>
                </a:lnTo>
                <a:lnTo>
                  <a:pt x="672084" y="96774"/>
                </a:lnTo>
                <a:close/>
              </a:path>
              <a:path w="938529" h="316230">
                <a:moveTo>
                  <a:pt x="647700" y="104394"/>
                </a:moveTo>
                <a:lnTo>
                  <a:pt x="643890" y="92202"/>
                </a:lnTo>
                <a:lnTo>
                  <a:pt x="631698" y="96012"/>
                </a:lnTo>
                <a:lnTo>
                  <a:pt x="635508" y="108204"/>
                </a:lnTo>
                <a:lnTo>
                  <a:pt x="647700" y="104394"/>
                </a:lnTo>
                <a:close/>
              </a:path>
              <a:path w="938529" h="316230">
                <a:moveTo>
                  <a:pt x="623316" y="112014"/>
                </a:moveTo>
                <a:lnTo>
                  <a:pt x="619506" y="99822"/>
                </a:lnTo>
                <a:lnTo>
                  <a:pt x="607314" y="103632"/>
                </a:lnTo>
                <a:lnTo>
                  <a:pt x="611124" y="115824"/>
                </a:lnTo>
                <a:lnTo>
                  <a:pt x="623316" y="112014"/>
                </a:lnTo>
                <a:close/>
              </a:path>
              <a:path w="938529" h="316230">
                <a:moveTo>
                  <a:pt x="598932" y="119634"/>
                </a:moveTo>
                <a:lnTo>
                  <a:pt x="595122" y="107442"/>
                </a:lnTo>
                <a:lnTo>
                  <a:pt x="583692" y="111252"/>
                </a:lnTo>
                <a:lnTo>
                  <a:pt x="587502" y="123444"/>
                </a:lnTo>
                <a:lnTo>
                  <a:pt x="598932" y="119634"/>
                </a:lnTo>
                <a:close/>
              </a:path>
              <a:path w="938529" h="316230">
                <a:moveTo>
                  <a:pt x="575310" y="127254"/>
                </a:moveTo>
                <a:lnTo>
                  <a:pt x="571500" y="115062"/>
                </a:lnTo>
                <a:lnTo>
                  <a:pt x="559308" y="118872"/>
                </a:lnTo>
                <a:lnTo>
                  <a:pt x="563118" y="131064"/>
                </a:lnTo>
                <a:lnTo>
                  <a:pt x="575310" y="127254"/>
                </a:lnTo>
                <a:close/>
              </a:path>
              <a:path w="938529" h="316230">
                <a:moveTo>
                  <a:pt x="550926" y="134874"/>
                </a:moveTo>
                <a:lnTo>
                  <a:pt x="547116" y="122682"/>
                </a:lnTo>
                <a:lnTo>
                  <a:pt x="534924" y="126492"/>
                </a:lnTo>
                <a:lnTo>
                  <a:pt x="538734" y="138684"/>
                </a:lnTo>
                <a:lnTo>
                  <a:pt x="550926" y="134874"/>
                </a:lnTo>
                <a:close/>
              </a:path>
              <a:path w="938529" h="316230">
                <a:moveTo>
                  <a:pt x="526542" y="142494"/>
                </a:moveTo>
                <a:lnTo>
                  <a:pt x="522732" y="130302"/>
                </a:lnTo>
                <a:lnTo>
                  <a:pt x="510540" y="134112"/>
                </a:lnTo>
                <a:lnTo>
                  <a:pt x="514350" y="146304"/>
                </a:lnTo>
                <a:lnTo>
                  <a:pt x="526542" y="142494"/>
                </a:lnTo>
                <a:close/>
              </a:path>
              <a:path w="938529" h="316230">
                <a:moveTo>
                  <a:pt x="502158" y="150114"/>
                </a:moveTo>
                <a:lnTo>
                  <a:pt x="498348" y="137922"/>
                </a:lnTo>
                <a:lnTo>
                  <a:pt x="486156" y="141732"/>
                </a:lnTo>
                <a:lnTo>
                  <a:pt x="489966" y="153924"/>
                </a:lnTo>
                <a:lnTo>
                  <a:pt x="502158" y="150114"/>
                </a:lnTo>
                <a:close/>
              </a:path>
              <a:path w="938529" h="316230">
                <a:moveTo>
                  <a:pt x="478536" y="157734"/>
                </a:moveTo>
                <a:lnTo>
                  <a:pt x="474726" y="145542"/>
                </a:lnTo>
                <a:lnTo>
                  <a:pt x="462534" y="149352"/>
                </a:lnTo>
                <a:lnTo>
                  <a:pt x="466344" y="161544"/>
                </a:lnTo>
                <a:lnTo>
                  <a:pt x="478536" y="157734"/>
                </a:lnTo>
                <a:close/>
              </a:path>
              <a:path w="938529" h="316230">
                <a:moveTo>
                  <a:pt x="454152" y="165354"/>
                </a:moveTo>
                <a:lnTo>
                  <a:pt x="450342" y="153162"/>
                </a:lnTo>
                <a:lnTo>
                  <a:pt x="438150" y="156972"/>
                </a:lnTo>
                <a:lnTo>
                  <a:pt x="441960" y="169164"/>
                </a:lnTo>
                <a:lnTo>
                  <a:pt x="454152" y="165354"/>
                </a:lnTo>
                <a:close/>
              </a:path>
              <a:path w="938529" h="316230">
                <a:moveTo>
                  <a:pt x="429768" y="172974"/>
                </a:moveTo>
                <a:lnTo>
                  <a:pt x="425958" y="161544"/>
                </a:lnTo>
                <a:lnTo>
                  <a:pt x="413766" y="165354"/>
                </a:lnTo>
                <a:lnTo>
                  <a:pt x="417576" y="176784"/>
                </a:lnTo>
                <a:lnTo>
                  <a:pt x="429768" y="172974"/>
                </a:lnTo>
                <a:close/>
              </a:path>
              <a:path w="938529" h="316230">
                <a:moveTo>
                  <a:pt x="405384" y="180594"/>
                </a:moveTo>
                <a:lnTo>
                  <a:pt x="401574" y="169164"/>
                </a:lnTo>
                <a:lnTo>
                  <a:pt x="389382" y="172974"/>
                </a:lnTo>
                <a:lnTo>
                  <a:pt x="393192" y="185166"/>
                </a:lnTo>
                <a:lnTo>
                  <a:pt x="405384" y="180594"/>
                </a:lnTo>
                <a:close/>
              </a:path>
              <a:path w="938529" h="316230">
                <a:moveTo>
                  <a:pt x="381000" y="188976"/>
                </a:moveTo>
                <a:lnTo>
                  <a:pt x="377190" y="176784"/>
                </a:lnTo>
                <a:lnTo>
                  <a:pt x="365760" y="180594"/>
                </a:lnTo>
                <a:lnTo>
                  <a:pt x="369570" y="192786"/>
                </a:lnTo>
                <a:lnTo>
                  <a:pt x="381000" y="188976"/>
                </a:lnTo>
                <a:close/>
              </a:path>
              <a:path w="938529" h="316230">
                <a:moveTo>
                  <a:pt x="357378" y="196596"/>
                </a:moveTo>
                <a:lnTo>
                  <a:pt x="353568" y="184404"/>
                </a:lnTo>
                <a:lnTo>
                  <a:pt x="341376" y="188214"/>
                </a:lnTo>
                <a:lnTo>
                  <a:pt x="345186" y="200406"/>
                </a:lnTo>
                <a:lnTo>
                  <a:pt x="357378" y="196596"/>
                </a:lnTo>
                <a:close/>
              </a:path>
              <a:path w="938529" h="316230">
                <a:moveTo>
                  <a:pt x="332994" y="204216"/>
                </a:moveTo>
                <a:lnTo>
                  <a:pt x="329184" y="192024"/>
                </a:lnTo>
                <a:lnTo>
                  <a:pt x="316992" y="195834"/>
                </a:lnTo>
                <a:lnTo>
                  <a:pt x="320802" y="208026"/>
                </a:lnTo>
                <a:lnTo>
                  <a:pt x="332994" y="204216"/>
                </a:lnTo>
                <a:close/>
              </a:path>
              <a:path w="938529" h="316230">
                <a:moveTo>
                  <a:pt x="308610" y="211836"/>
                </a:moveTo>
                <a:lnTo>
                  <a:pt x="304800" y="199644"/>
                </a:lnTo>
                <a:lnTo>
                  <a:pt x="292608" y="203454"/>
                </a:lnTo>
                <a:lnTo>
                  <a:pt x="296418" y="215646"/>
                </a:lnTo>
                <a:lnTo>
                  <a:pt x="308610" y="211836"/>
                </a:lnTo>
                <a:close/>
              </a:path>
              <a:path w="938529" h="316230">
                <a:moveTo>
                  <a:pt x="284226" y="219456"/>
                </a:moveTo>
                <a:lnTo>
                  <a:pt x="280416" y="207264"/>
                </a:lnTo>
                <a:lnTo>
                  <a:pt x="268224" y="211074"/>
                </a:lnTo>
                <a:lnTo>
                  <a:pt x="272034" y="223266"/>
                </a:lnTo>
                <a:lnTo>
                  <a:pt x="284226" y="219456"/>
                </a:lnTo>
                <a:close/>
              </a:path>
              <a:path w="938529" h="316230">
                <a:moveTo>
                  <a:pt x="260604" y="227076"/>
                </a:moveTo>
                <a:lnTo>
                  <a:pt x="256794" y="214884"/>
                </a:lnTo>
                <a:lnTo>
                  <a:pt x="244602" y="218694"/>
                </a:lnTo>
                <a:lnTo>
                  <a:pt x="248412" y="230886"/>
                </a:lnTo>
                <a:lnTo>
                  <a:pt x="260604" y="227076"/>
                </a:lnTo>
                <a:close/>
              </a:path>
              <a:path w="938529" h="316230">
                <a:moveTo>
                  <a:pt x="236220" y="234696"/>
                </a:moveTo>
                <a:lnTo>
                  <a:pt x="232410" y="222504"/>
                </a:lnTo>
                <a:lnTo>
                  <a:pt x="220218" y="226314"/>
                </a:lnTo>
                <a:lnTo>
                  <a:pt x="224028" y="238506"/>
                </a:lnTo>
                <a:lnTo>
                  <a:pt x="236220" y="234696"/>
                </a:lnTo>
                <a:close/>
              </a:path>
              <a:path w="938529" h="316230">
                <a:moveTo>
                  <a:pt x="211836" y="242316"/>
                </a:moveTo>
                <a:lnTo>
                  <a:pt x="208026" y="230124"/>
                </a:lnTo>
                <a:lnTo>
                  <a:pt x="195834" y="233934"/>
                </a:lnTo>
                <a:lnTo>
                  <a:pt x="199644" y="246126"/>
                </a:lnTo>
                <a:lnTo>
                  <a:pt x="211836" y="242316"/>
                </a:lnTo>
                <a:close/>
              </a:path>
              <a:path w="938529" h="316230">
                <a:moveTo>
                  <a:pt x="187452" y="249936"/>
                </a:moveTo>
                <a:lnTo>
                  <a:pt x="183642" y="237744"/>
                </a:lnTo>
                <a:lnTo>
                  <a:pt x="171450" y="241554"/>
                </a:lnTo>
                <a:lnTo>
                  <a:pt x="175260" y="253746"/>
                </a:lnTo>
                <a:lnTo>
                  <a:pt x="187452" y="249936"/>
                </a:lnTo>
                <a:close/>
              </a:path>
              <a:path w="938529" h="316230">
                <a:moveTo>
                  <a:pt x="163830" y="257556"/>
                </a:moveTo>
                <a:lnTo>
                  <a:pt x="159258" y="245364"/>
                </a:lnTo>
                <a:lnTo>
                  <a:pt x="147828" y="249174"/>
                </a:lnTo>
                <a:lnTo>
                  <a:pt x="151638" y="261366"/>
                </a:lnTo>
                <a:lnTo>
                  <a:pt x="163830" y="257556"/>
                </a:lnTo>
                <a:close/>
              </a:path>
              <a:path w="938529" h="316230">
                <a:moveTo>
                  <a:pt x="139446" y="265176"/>
                </a:moveTo>
                <a:lnTo>
                  <a:pt x="135636" y="252984"/>
                </a:lnTo>
                <a:lnTo>
                  <a:pt x="123443" y="256794"/>
                </a:lnTo>
                <a:lnTo>
                  <a:pt x="127254" y="268986"/>
                </a:lnTo>
                <a:lnTo>
                  <a:pt x="139446" y="265176"/>
                </a:lnTo>
                <a:close/>
              </a:path>
              <a:path w="938529" h="316230">
                <a:moveTo>
                  <a:pt x="115062" y="272796"/>
                </a:moveTo>
                <a:lnTo>
                  <a:pt x="111252" y="260604"/>
                </a:lnTo>
                <a:lnTo>
                  <a:pt x="99059" y="264414"/>
                </a:lnTo>
                <a:lnTo>
                  <a:pt x="102870" y="276606"/>
                </a:lnTo>
                <a:lnTo>
                  <a:pt x="115062" y="272796"/>
                </a:lnTo>
                <a:close/>
              </a:path>
              <a:path w="938529" h="316230">
                <a:moveTo>
                  <a:pt x="83820" y="316230"/>
                </a:moveTo>
                <a:lnTo>
                  <a:pt x="60959" y="243840"/>
                </a:lnTo>
                <a:lnTo>
                  <a:pt x="0" y="303276"/>
                </a:lnTo>
                <a:lnTo>
                  <a:pt x="58674" y="312343"/>
                </a:lnTo>
                <a:lnTo>
                  <a:pt x="58674" y="277368"/>
                </a:lnTo>
                <a:lnTo>
                  <a:pt x="62484" y="276606"/>
                </a:lnTo>
                <a:lnTo>
                  <a:pt x="66293" y="288036"/>
                </a:lnTo>
                <a:lnTo>
                  <a:pt x="66293" y="313521"/>
                </a:lnTo>
                <a:lnTo>
                  <a:pt x="83820" y="316230"/>
                </a:lnTo>
                <a:close/>
              </a:path>
              <a:path w="938529" h="316230">
                <a:moveTo>
                  <a:pt x="66293" y="288036"/>
                </a:moveTo>
                <a:lnTo>
                  <a:pt x="62484" y="276606"/>
                </a:lnTo>
                <a:lnTo>
                  <a:pt x="58674" y="277368"/>
                </a:lnTo>
                <a:lnTo>
                  <a:pt x="62484" y="289560"/>
                </a:lnTo>
                <a:lnTo>
                  <a:pt x="66293" y="288036"/>
                </a:lnTo>
                <a:close/>
              </a:path>
              <a:path w="938529" h="316230">
                <a:moveTo>
                  <a:pt x="66293" y="313521"/>
                </a:moveTo>
                <a:lnTo>
                  <a:pt x="66293" y="288036"/>
                </a:lnTo>
                <a:lnTo>
                  <a:pt x="62484" y="289560"/>
                </a:lnTo>
                <a:lnTo>
                  <a:pt x="58674" y="277368"/>
                </a:lnTo>
                <a:lnTo>
                  <a:pt x="58674" y="312343"/>
                </a:lnTo>
                <a:lnTo>
                  <a:pt x="66293" y="313521"/>
                </a:lnTo>
                <a:close/>
              </a:path>
              <a:path w="938529" h="316230">
                <a:moveTo>
                  <a:pt x="90678" y="280416"/>
                </a:moveTo>
                <a:lnTo>
                  <a:pt x="86868" y="268986"/>
                </a:lnTo>
                <a:lnTo>
                  <a:pt x="74675" y="272796"/>
                </a:lnTo>
                <a:lnTo>
                  <a:pt x="78486" y="284226"/>
                </a:lnTo>
                <a:lnTo>
                  <a:pt x="90678" y="280416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78997" y="1693417"/>
            <a:ext cx="14566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nam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800" i="1" spc="1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o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f</a:t>
            </a:r>
            <a:r>
              <a:rPr sz="1800" i="1" spc="1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a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88121" y="1972817"/>
            <a:ext cx="409575" cy="220979"/>
          </a:xfrm>
          <a:custGeom>
            <a:avLst/>
            <a:gdLst/>
            <a:ahLst/>
            <a:cxnLst/>
            <a:rect l="l" t="t" r="r" b="b"/>
            <a:pathLst>
              <a:path w="409575" h="220980">
                <a:moveTo>
                  <a:pt x="17525" y="5333"/>
                </a:moveTo>
                <a:lnTo>
                  <a:pt x="6095" y="0"/>
                </a:lnTo>
                <a:lnTo>
                  <a:pt x="0" y="10668"/>
                </a:lnTo>
                <a:lnTo>
                  <a:pt x="11429" y="16764"/>
                </a:lnTo>
                <a:lnTo>
                  <a:pt x="17525" y="5333"/>
                </a:lnTo>
                <a:close/>
              </a:path>
              <a:path w="409575" h="220980">
                <a:moveTo>
                  <a:pt x="39623" y="17525"/>
                </a:moveTo>
                <a:lnTo>
                  <a:pt x="28193" y="11429"/>
                </a:lnTo>
                <a:lnTo>
                  <a:pt x="22859" y="22860"/>
                </a:lnTo>
                <a:lnTo>
                  <a:pt x="33527" y="28956"/>
                </a:lnTo>
                <a:lnTo>
                  <a:pt x="39623" y="17525"/>
                </a:lnTo>
                <a:close/>
              </a:path>
              <a:path w="409575" h="220980">
                <a:moveTo>
                  <a:pt x="62483" y="29717"/>
                </a:moveTo>
                <a:lnTo>
                  <a:pt x="51053" y="23621"/>
                </a:lnTo>
                <a:lnTo>
                  <a:pt x="44957" y="35052"/>
                </a:lnTo>
                <a:lnTo>
                  <a:pt x="56387" y="40386"/>
                </a:lnTo>
                <a:lnTo>
                  <a:pt x="62483" y="29717"/>
                </a:lnTo>
                <a:close/>
              </a:path>
              <a:path w="409575" h="220980">
                <a:moveTo>
                  <a:pt x="84581" y="41148"/>
                </a:moveTo>
                <a:lnTo>
                  <a:pt x="73151" y="35813"/>
                </a:lnTo>
                <a:lnTo>
                  <a:pt x="67055" y="46481"/>
                </a:lnTo>
                <a:lnTo>
                  <a:pt x="78485" y="52577"/>
                </a:lnTo>
                <a:lnTo>
                  <a:pt x="84581" y="41148"/>
                </a:lnTo>
                <a:close/>
              </a:path>
              <a:path w="409575" h="220980">
                <a:moveTo>
                  <a:pt x="106679" y="53339"/>
                </a:moveTo>
                <a:lnTo>
                  <a:pt x="96011" y="47243"/>
                </a:lnTo>
                <a:lnTo>
                  <a:pt x="89915" y="58674"/>
                </a:lnTo>
                <a:lnTo>
                  <a:pt x="101345" y="64769"/>
                </a:lnTo>
                <a:lnTo>
                  <a:pt x="106679" y="53339"/>
                </a:lnTo>
                <a:close/>
              </a:path>
              <a:path w="409575" h="220980">
                <a:moveTo>
                  <a:pt x="129539" y="65531"/>
                </a:moveTo>
                <a:lnTo>
                  <a:pt x="118109" y="59435"/>
                </a:lnTo>
                <a:lnTo>
                  <a:pt x="112013" y="70865"/>
                </a:lnTo>
                <a:lnTo>
                  <a:pt x="123443" y="76199"/>
                </a:lnTo>
                <a:lnTo>
                  <a:pt x="129539" y="65531"/>
                </a:lnTo>
                <a:close/>
              </a:path>
              <a:path w="409575" h="220980">
                <a:moveTo>
                  <a:pt x="151637" y="76961"/>
                </a:moveTo>
                <a:lnTo>
                  <a:pt x="140969" y="70865"/>
                </a:lnTo>
                <a:lnTo>
                  <a:pt x="134873" y="82296"/>
                </a:lnTo>
                <a:lnTo>
                  <a:pt x="145541" y="88391"/>
                </a:lnTo>
                <a:lnTo>
                  <a:pt x="151637" y="76961"/>
                </a:lnTo>
                <a:close/>
              </a:path>
              <a:path w="409575" h="220980">
                <a:moveTo>
                  <a:pt x="174497" y="89153"/>
                </a:moveTo>
                <a:lnTo>
                  <a:pt x="163067" y="83057"/>
                </a:lnTo>
                <a:lnTo>
                  <a:pt x="156971" y="94488"/>
                </a:lnTo>
                <a:lnTo>
                  <a:pt x="168401" y="100583"/>
                </a:lnTo>
                <a:lnTo>
                  <a:pt x="174497" y="89153"/>
                </a:lnTo>
                <a:close/>
              </a:path>
              <a:path w="409575" h="220980">
                <a:moveTo>
                  <a:pt x="196595" y="101346"/>
                </a:moveTo>
                <a:lnTo>
                  <a:pt x="185165" y="95249"/>
                </a:lnTo>
                <a:lnTo>
                  <a:pt x="179831" y="105918"/>
                </a:lnTo>
                <a:lnTo>
                  <a:pt x="190499" y="112013"/>
                </a:lnTo>
                <a:lnTo>
                  <a:pt x="196595" y="101346"/>
                </a:lnTo>
                <a:close/>
              </a:path>
              <a:path w="409575" h="220980">
                <a:moveTo>
                  <a:pt x="219455" y="112775"/>
                </a:moveTo>
                <a:lnTo>
                  <a:pt x="208025" y="106679"/>
                </a:lnTo>
                <a:lnTo>
                  <a:pt x="201929" y="118109"/>
                </a:lnTo>
                <a:lnTo>
                  <a:pt x="213359" y="124205"/>
                </a:lnTo>
                <a:lnTo>
                  <a:pt x="219455" y="112775"/>
                </a:lnTo>
                <a:close/>
              </a:path>
              <a:path w="409575" h="220980">
                <a:moveTo>
                  <a:pt x="241553" y="124967"/>
                </a:moveTo>
                <a:lnTo>
                  <a:pt x="230123" y="118871"/>
                </a:lnTo>
                <a:lnTo>
                  <a:pt x="224789" y="130301"/>
                </a:lnTo>
                <a:lnTo>
                  <a:pt x="235457" y="136397"/>
                </a:lnTo>
                <a:lnTo>
                  <a:pt x="241553" y="124967"/>
                </a:lnTo>
                <a:close/>
              </a:path>
              <a:path w="409575" h="220980">
                <a:moveTo>
                  <a:pt x="263651" y="136397"/>
                </a:moveTo>
                <a:lnTo>
                  <a:pt x="252983" y="131063"/>
                </a:lnTo>
                <a:lnTo>
                  <a:pt x="246887" y="141731"/>
                </a:lnTo>
                <a:lnTo>
                  <a:pt x="258317" y="147827"/>
                </a:lnTo>
                <a:lnTo>
                  <a:pt x="263651" y="136397"/>
                </a:lnTo>
                <a:close/>
              </a:path>
              <a:path w="409575" h="220980">
                <a:moveTo>
                  <a:pt x="286511" y="148589"/>
                </a:moveTo>
                <a:lnTo>
                  <a:pt x="275081" y="142494"/>
                </a:lnTo>
                <a:lnTo>
                  <a:pt x="268985" y="153923"/>
                </a:lnTo>
                <a:lnTo>
                  <a:pt x="280415" y="160019"/>
                </a:lnTo>
                <a:lnTo>
                  <a:pt x="286511" y="148589"/>
                </a:lnTo>
                <a:close/>
              </a:path>
              <a:path w="409575" h="220980">
                <a:moveTo>
                  <a:pt x="308609" y="160781"/>
                </a:moveTo>
                <a:lnTo>
                  <a:pt x="297941" y="154685"/>
                </a:lnTo>
                <a:lnTo>
                  <a:pt x="291845" y="166115"/>
                </a:lnTo>
                <a:lnTo>
                  <a:pt x="303275" y="171449"/>
                </a:lnTo>
                <a:lnTo>
                  <a:pt x="308609" y="160781"/>
                </a:lnTo>
                <a:close/>
              </a:path>
              <a:path w="409575" h="220980">
                <a:moveTo>
                  <a:pt x="331469" y="172211"/>
                </a:moveTo>
                <a:lnTo>
                  <a:pt x="320039" y="166877"/>
                </a:lnTo>
                <a:lnTo>
                  <a:pt x="313943" y="177545"/>
                </a:lnTo>
                <a:lnTo>
                  <a:pt x="325373" y="183642"/>
                </a:lnTo>
                <a:lnTo>
                  <a:pt x="331469" y="172211"/>
                </a:lnTo>
                <a:close/>
              </a:path>
              <a:path w="409575" h="220980">
                <a:moveTo>
                  <a:pt x="353567" y="219977"/>
                </a:moveTo>
                <a:lnTo>
                  <a:pt x="353567" y="184403"/>
                </a:lnTo>
                <a:lnTo>
                  <a:pt x="347471" y="195833"/>
                </a:lnTo>
                <a:lnTo>
                  <a:pt x="339494" y="191275"/>
                </a:lnTo>
                <a:lnTo>
                  <a:pt x="324611" y="219456"/>
                </a:lnTo>
                <a:lnTo>
                  <a:pt x="353567" y="219977"/>
                </a:lnTo>
                <a:close/>
              </a:path>
              <a:path w="409575" h="220980">
                <a:moveTo>
                  <a:pt x="345543" y="179818"/>
                </a:moveTo>
                <a:lnTo>
                  <a:pt x="342899" y="178307"/>
                </a:lnTo>
                <a:lnTo>
                  <a:pt x="336803" y="189737"/>
                </a:lnTo>
                <a:lnTo>
                  <a:pt x="339494" y="191275"/>
                </a:lnTo>
                <a:lnTo>
                  <a:pt x="345543" y="179818"/>
                </a:lnTo>
                <a:close/>
              </a:path>
              <a:path w="409575" h="220980">
                <a:moveTo>
                  <a:pt x="353567" y="184403"/>
                </a:moveTo>
                <a:lnTo>
                  <a:pt x="345543" y="179818"/>
                </a:lnTo>
                <a:lnTo>
                  <a:pt x="339494" y="191275"/>
                </a:lnTo>
                <a:lnTo>
                  <a:pt x="347471" y="195833"/>
                </a:lnTo>
                <a:lnTo>
                  <a:pt x="353567" y="184403"/>
                </a:lnTo>
                <a:close/>
              </a:path>
              <a:path w="409575" h="220980">
                <a:moveTo>
                  <a:pt x="409193" y="220979"/>
                </a:moveTo>
                <a:lnTo>
                  <a:pt x="360425" y="151637"/>
                </a:lnTo>
                <a:lnTo>
                  <a:pt x="345543" y="179818"/>
                </a:lnTo>
                <a:lnTo>
                  <a:pt x="353567" y="184403"/>
                </a:lnTo>
                <a:lnTo>
                  <a:pt x="353567" y="219977"/>
                </a:lnTo>
                <a:lnTo>
                  <a:pt x="409193" y="220979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31445" y="4768550"/>
          <a:ext cx="7102140" cy="1128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44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4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5008">
                <a:tc>
                  <a:txBody>
                    <a:bodyPr/>
                    <a:lstStyle/>
                    <a:p>
                      <a:pPr marL="34925" marR="1287780" indent="22860">
                        <a:lnSpc>
                          <a:spcPct val="125200"/>
                        </a:lnSpc>
                      </a:pPr>
                      <a:r>
                        <a:rPr sz="2000" dirty="0">
                          <a:latin typeface="Courier New"/>
                          <a:cs typeface="Courier New"/>
                        </a:rPr>
                        <a:t>myExample.func1(); myExample.func2(67.8, 45 );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322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006500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endParaRPr sz="2000">
                        <a:latin typeface="Courier New"/>
                        <a:cs typeface="Courier New"/>
                      </a:endParaRPr>
                    </a:p>
                    <a:p>
                      <a:pPr marL="38100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dirty="0">
                          <a:solidFill>
                            <a:srgbClr val="006500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769" marR="27305" indent="21590">
                        <a:lnSpc>
                          <a:spcPct val="125200"/>
                        </a:lnSpc>
                      </a:pPr>
                      <a:r>
                        <a:rPr sz="2000" dirty="0">
                          <a:solidFill>
                            <a:srgbClr val="006500"/>
                          </a:solidFill>
                          <a:latin typeface="Courier New"/>
                          <a:cs typeface="Courier New"/>
                        </a:rPr>
                        <a:t>legal legal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247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00009A"/>
                          </a:solidFill>
                          <a:latin typeface="Courier New"/>
                          <a:cs typeface="Courier New"/>
                        </a:rPr>
                        <a:t>float </a:t>
                      </a:r>
                      <a:r>
                        <a:rPr sz="2000" dirty="0">
                          <a:latin typeface="Courier New"/>
                          <a:cs typeface="Courier New"/>
                        </a:rPr>
                        <a:t>dataEx = myExample.func3();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0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006500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006500"/>
                          </a:solidFill>
                          <a:latin typeface="Courier New"/>
                          <a:cs typeface="Courier New"/>
                        </a:rPr>
                        <a:t>legal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6698" y="581025"/>
            <a:ext cx="7540002" cy="609600"/>
          </a:xfrm>
          <a:prstGeom prst="rect">
            <a:avLst/>
          </a:prstGeom>
        </p:spPr>
        <p:txBody>
          <a:bodyPr vert="horz" wrap="square" lIns="0" tIns="51244" rIns="0" bIns="0" rtlCol="0">
            <a:spAutoFit/>
          </a:bodyPr>
          <a:lstStyle/>
          <a:p>
            <a:pPr marL="1553210">
              <a:lnSpc>
                <a:spcPct val="100000"/>
              </a:lnSpc>
            </a:pPr>
            <a:r>
              <a:rPr spc="-10" dirty="0"/>
              <a:t>Object</a:t>
            </a:r>
            <a:r>
              <a:rPr spc="-5" dirty="0"/>
              <a:t>s</a:t>
            </a:r>
            <a:r>
              <a:rPr spc="15" dirty="0"/>
              <a:t> </a:t>
            </a:r>
            <a:r>
              <a:rPr spc="-5" dirty="0"/>
              <a:t>an</a:t>
            </a:r>
            <a:r>
              <a:rPr dirty="0"/>
              <a:t>d</a:t>
            </a:r>
            <a:r>
              <a:rPr spc="10" dirty="0"/>
              <a:t> </a:t>
            </a:r>
            <a:r>
              <a:rPr spc="-5" dirty="0"/>
              <a:t>Classes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4100" y="1497486"/>
            <a:ext cx="7651750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objec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</a:t>
            </a:r>
            <a:r>
              <a:rPr sz="2800" dirty="0">
                <a:latin typeface="Calibri"/>
                <a:cs typeface="Calibri"/>
              </a:rPr>
              <a:t>e assigned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anothe</a:t>
            </a:r>
            <a:r>
              <a:rPr sz="280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 objec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same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79402" y="2386284"/>
            <a:ext cx="5091298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2000" spc="-5" dirty="0">
                <a:solidFill>
                  <a:srgbClr val="000065"/>
                </a:solidFill>
                <a:latin typeface="Courier New"/>
                <a:cs typeface="Courier New"/>
              </a:rPr>
              <a:t>Example</a:t>
            </a:r>
            <a:r>
              <a:rPr lang="en-AU" sz="2000" spc="-5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lang="en-AU" sz="2000" spc="-5" dirty="0">
                <a:latin typeface="Courier New"/>
                <a:cs typeface="Courier New"/>
              </a:rPr>
              <a:t>myExample1;</a:t>
            </a:r>
            <a:r>
              <a:rPr sz="2000" spc="-5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endParaRPr lang="en-AU" sz="2000" spc="-5" dirty="0">
              <a:solidFill>
                <a:srgbClr val="000065"/>
              </a:solidFill>
              <a:latin typeface="Courier New"/>
              <a:cs typeface="Courier New"/>
            </a:endParaRPr>
          </a:p>
          <a:p>
            <a:pPr marL="12700" marR="5080">
              <a:lnSpc>
                <a:spcPct val="120000"/>
              </a:lnSpc>
            </a:pPr>
            <a:r>
              <a:rPr sz="2000" spc="-5" dirty="0">
                <a:solidFill>
                  <a:srgbClr val="000065"/>
                </a:solidFill>
                <a:latin typeface="Courier New"/>
                <a:cs typeface="Courier New"/>
              </a:rPr>
              <a:t>Example</a:t>
            </a:r>
            <a:r>
              <a:rPr lang="en-AU" sz="2000" spc="-5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lang="en-AU" sz="2000" spc="-5" dirty="0">
                <a:latin typeface="Courier New"/>
                <a:cs typeface="Courier New"/>
              </a:rPr>
              <a:t>myExample2;</a:t>
            </a:r>
          </a:p>
          <a:p>
            <a:pPr marL="12700" marR="5080">
              <a:lnSpc>
                <a:spcPct val="120000"/>
              </a:lnSpc>
            </a:pPr>
            <a:r>
              <a:rPr lang="en-AU" sz="2000" spc="-5" dirty="0">
                <a:latin typeface="Courier New"/>
                <a:cs typeface="Courier New"/>
              </a:rPr>
              <a:t>myExample2 = myExample1;</a:t>
            </a:r>
            <a:endParaRPr lang="en-AU" sz="2000" dirty="0">
              <a:latin typeface="Courier New"/>
              <a:cs typeface="Courier New"/>
            </a:endParaRPr>
          </a:p>
          <a:p>
            <a:pPr marL="12700" marR="5080">
              <a:lnSpc>
                <a:spcPct val="120000"/>
              </a:lnSpc>
            </a:pPr>
            <a:endParaRPr lang="en-AU" sz="2000" dirty="0">
              <a:latin typeface="Courier New"/>
              <a:cs typeface="Courier New"/>
            </a:endParaRPr>
          </a:p>
          <a:p>
            <a:pPr marL="12700" marR="5080">
              <a:lnSpc>
                <a:spcPct val="120000"/>
              </a:lnSpc>
            </a:pPr>
            <a:endParaRPr sz="20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98602" y="2386284"/>
            <a:ext cx="1701800" cy="353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endParaRPr sz="20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4100" y="3629025"/>
            <a:ext cx="8102600" cy="3221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7080" marR="316865" indent="-13335" algn="just">
              <a:lnSpc>
                <a:spcPct val="100000"/>
              </a:lnSpc>
              <a:spcBef>
                <a:spcPts val="530"/>
              </a:spcBef>
              <a:tabLst>
                <a:tab pos="2704465" algn="l"/>
              </a:tabLst>
            </a:pP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membe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myExample</a:t>
            </a:r>
            <a:r>
              <a:rPr sz="2400" dirty="0">
                <a:latin typeface="Courier New"/>
                <a:cs typeface="Courier New"/>
              </a:rPr>
              <a:t>1</a:t>
            </a:r>
            <a:r>
              <a:rPr sz="2400" spc="-25" dirty="0">
                <a:latin typeface="Courier New"/>
                <a:cs typeface="Courier New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op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or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esponding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membe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myExample2</a:t>
            </a:r>
            <a:r>
              <a:rPr lang="en-AU" sz="2400" spc="-5" dirty="0">
                <a:latin typeface="Courier New"/>
                <a:cs typeface="Courier New"/>
              </a:rPr>
              <a:t>.</a:t>
            </a:r>
            <a:endParaRPr sz="2400" dirty="0">
              <a:latin typeface="Courier New"/>
              <a:cs typeface="Courier New"/>
            </a:endParaRPr>
          </a:p>
          <a:p>
            <a:pPr algn="just">
              <a:lnSpc>
                <a:spcPct val="100000"/>
              </a:lnSpc>
              <a:spcBef>
                <a:spcPts val="7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469900" marR="205104" indent="-457200" algn="just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98450" algn="l"/>
              </a:tabLst>
            </a:pPr>
            <a:r>
              <a:rPr sz="2800" spc="-5" dirty="0">
                <a:latin typeface="Calibri"/>
                <a:cs typeface="Calibri"/>
              </a:rPr>
              <a:t>Object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</a:t>
            </a:r>
            <a:r>
              <a:rPr sz="2800" dirty="0">
                <a:latin typeface="Calibri"/>
                <a:cs typeface="Calibri"/>
              </a:rPr>
              <a:t>e </a:t>
            </a:r>
            <a:r>
              <a:rPr sz="2800" spc="-5" dirty="0">
                <a:latin typeface="Calibri"/>
                <a:cs typeface="Calibri"/>
              </a:rPr>
              <a:t>passe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400" spc="-15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 b</a:t>
            </a:r>
            <a:r>
              <a:rPr sz="2400" dirty="0">
                <a:latin typeface="Calibri"/>
                <a:cs typeface="Calibri"/>
              </a:rPr>
              <a:t>y </a:t>
            </a:r>
            <a:r>
              <a:rPr sz="2400" spc="-35" dirty="0">
                <a:latin typeface="Calibri"/>
                <a:cs typeface="Calibri"/>
              </a:rPr>
              <a:t>re</a:t>
            </a:r>
            <a:r>
              <a:rPr sz="2400" spc="-7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en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 </a:t>
            </a:r>
            <a:r>
              <a:rPr sz="2800" spc="-5" dirty="0">
                <a:latin typeface="Calibri"/>
                <a:cs typeface="Calibri"/>
              </a:rPr>
              <a:t>functio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pa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am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</a:t>
            </a:r>
            <a:r>
              <a:rPr sz="2800" dirty="0">
                <a:latin typeface="Calibri"/>
                <a:cs typeface="Calibri"/>
              </a:rPr>
              <a:t>d </a:t>
            </a:r>
            <a:r>
              <a:rPr sz="2800" spc="-4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turne</a:t>
            </a:r>
            <a:r>
              <a:rPr sz="2800" dirty="0">
                <a:latin typeface="Calibri"/>
                <a:cs typeface="Calibri"/>
              </a:rPr>
              <a:t>d as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lues</a:t>
            </a:r>
            <a:endParaRPr sz="2800" dirty="0">
              <a:latin typeface="Calibri"/>
              <a:cs typeface="Calibri"/>
            </a:endParaRPr>
          </a:p>
          <a:p>
            <a:pPr marL="317500" algn="just">
              <a:lnSpc>
                <a:spcPct val="100000"/>
              </a:lnSpc>
              <a:spcBef>
                <a:spcPts val="1714"/>
              </a:spcBef>
            </a:pPr>
            <a:r>
              <a:rPr sz="2000" spc="-5" dirty="0">
                <a:solidFill>
                  <a:srgbClr val="000065"/>
                </a:solidFill>
                <a:latin typeface="Courier New"/>
                <a:cs typeface="Courier New"/>
              </a:rPr>
              <a:t>Example </a:t>
            </a:r>
            <a:r>
              <a:rPr sz="2000" spc="-5" dirty="0">
                <a:latin typeface="Courier New"/>
                <a:cs typeface="Courier New"/>
              </a:rPr>
              <a:t>processData( </a:t>
            </a:r>
            <a:r>
              <a:rPr sz="2000" spc="-5" dirty="0">
                <a:solidFill>
                  <a:srgbClr val="000065"/>
                </a:solidFill>
                <a:latin typeface="Courier New"/>
                <a:cs typeface="Courier New"/>
              </a:rPr>
              <a:t>Example </a:t>
            </a:r>
            <a:r>
              <a:rPr sz="2000" spc="-5" dirty="0">
                <a:latin typeface="Courier New"/>
                <a:cs typeface="Courier New"/>
              </a:rPr>
              <a:t>ex1 );</a:t>
            </a:r>
            <a:endParaRPr sz="2000" dirty="0">
              <a:latin typeface="Courier New"/>
              <a:cs typeface="Courier New"/>
            </a:endParaRPr>
          </a:p>
          <a:p>
            <a:pPr marL="316865" algn="just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Example</a:t>
            </a:r>
            <a:r>
              <a:rPr sz="2000" spc="-5" dirty="0">
                <a:latin typeface="Courier New"/>
                <a:cs typeface="Courier New"/>
              </a:rPr>
              <a:t>&amp; selectObject( </a:t>
            </a: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Example </a:t>
            </a:r>
            <a:r>
              <a:rPr sz="2000" spc="-5" dirty="0">
                <a:latin typeface="Courier New"/>
                <a:cs typeface="Courier New"/>
              </a:rPr>
              <a:t>array[], </a:t>
            </a: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int </a:t>
            </a:r>
            <a:r>
              <a:rPr sz="2000" spc="-5" dirty="0">
                <a:latin typeface="Courier New"/>
                <a:cs typeface="Courier New"/>
              </a:rPr>
              <a:t>size );</a:t>
            </a:r>
            <a:endParaRPr sz="2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475" y="820864"/>
            <a:ext cx="447929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Object</a:t>
            </a:r>
            <a:r>
              <a:rPr spc="-5" dirty="0"/>
              <a:t>s</a:t>
            </a:r>
            <a:r>
              <a:rPr spc="15" dirty="0"/>
              <a:t> </a:t>
            </a:r>
            <a:r>
              <a:rPr spc="-5" dirty="0"/>
              <a:t>an</a:t>
            </a:r>
            <a:r>
              <a:rPr dirty="0"/>
              <a:t>d</a:t>
            </a:r>
            <a:r>
              <a:rPr spc="10" dirty="0"/>
              <a:t> </a:t>
            </a:r>
            <a:r>
              <a:rPr spc="-5" dirty="0"/>
              <a:t>Classes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2203" y="1738199"/>
            <a:ext cx="8091170" cy="4431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D</a:t>
            </a:r>
            <a:r>
              <a:rPr sz="3200" spc="-3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finition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f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clas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member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functions</a:t>
            </a:r>
            <a:r>
              <a:rPr lang="en-AU" sz="3200" spc="-5" dirty="0">
                <a:latin typeface="Calibri"/>
                <a:cs typeface="Calibri"/>
              </a:rPr>
              <a:t>:</a:t>
            </a:r>
            <a:endParaRPr sz="3200" dirty="0">
              <a:latin typeface="Calibri"/>
              <a:cs typeface="Calibri"/>
            </a:endParaRPr>
          </a:p>
          <a:p>
            <a:pPr marL="755015" marR="863600" lvl="1" indent="-285115" algn="just">
              <a:lnSpc>
                <a:spcPts val="3020"/>
              </a:lnSpc>
              <a:spcBef>
                <a:spcPts val="1935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5" dirty="0">
                <a:latin typeface="Calibri"/>
                <a:cs typeface="Calibri"/>
              </a:rPr>
              <a:t>Functio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otype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include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5" dirty="0">
                <a:latin typeface="Calibri"/>
                <a:cs typeface="Calibri"/>
              </a:rPr>
              <a:t>th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class </a:t>
            </a:r>
            <a:r>
              <a:rPr sz="2800" spc="-5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finition</a:t>
            </a:r>
            <a:r>
              <a:rPr lang="en-AU" sz="2800" spc="-5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  <a:p>
            <a:pPr marL="755015" marR="330200" lvl="1" indent="-285750" algn="just">
              <a:lnSpc>
                <a:spcPts val="2990"/>
              </a:lnSpc>
              <a:spcBef>
                <a:spcPts val="700"/>
              </a:spcBef>
              <a:buFont typeface="Arial"/>
              <a:buChar char="–"/>
              <a:tabLst>
                <a:tab pos="755650" algn="l"/>
              </a:tabLst>
            </a:pPr>
            <a:r>
              <a:rPr sz="2800" dirty="0">
                <a:latin typeface="Calibri"/>
                <a:cs typeface="Calibri"/>
              </a:rPr>
              <a:t>Usual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2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, </a:t>
            </a:r>
            <a:r>
              <a:rPr sz="2800" dirty="0">
                <a:latin typeface="Calibri"/>
                <a:cs typeface="Calibri"/>
              </a:rPr>
              <a:t>class </a:t>
            </a:r>
            <a:r>
              <a:rPr sz="2800" spc="-5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finition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place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 sepa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e heade</a:t>
            </a:r>
            <a:r>
              <a:rPr sz="2800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file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0065"/>
                </a:solidFill>
                <a:latin typeface="Courier New"/>
                <a:cs typeface="Courier New"/>
              </a:rPr>
              <a:t>example.h</a:t>
            </a:r>
            <a:endParaRPr sz="2800" dirty="0">
              <a:latin typeface="Courier New"/>
              <a:cs typeface="Courier New"/>
            </a:endParaRPr>
          </a:p>
          <a:p>
            <a:pPr marL="755015" marR="448309" lvl="1" indent="-285750" algn="just">
              <a:lnSpc>
                <a:spcPts val="2990"/>
              </a:lnSpc>
              <a:spcBef>
                <a:spcPts val="735"/>
              </a:spcBef>
              <a:buFont typeface="Arial"/>
              <a:buChar char="–"/>
              <a:tabLst>
                <a:tab pos="755650" algn="l"/>
                <a:tab pos="5111750" algn="l"/>
              </a:tabLst>
            </a:pPr>
            <a:r>
              <a:rPr sz="2800" spc="-5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finition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 o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5" dirty="0">
                <a:latin typeface="Calibri"/>
                <a:cs typeface="Calibri"/>
              </a:rPr>
              <a:t>th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membe</a:t>
            </a:r>
            <a:r>
              <a:rPr sz="280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 function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usually place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 sepa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.cp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file</a:t>
            </a:r>
            <a:r>
              <a:rPr sz="2800" dirty="0">
                <a:latin typeface="Calibri"/>
                <a:cs typeface="Calibri"/>
              </a:rPr>
              <a:t>,	</a:t>
            </a:r>
            <a:r>
              <a:rPr sz="2800" b="1" spc="-10" dirty="0">
                <a:solidFill>
                  <a:srgbClr val="000065"/>
                </a:solidFill>
                <a:latin typeface="Courier New"/>
                <a:cs typeface="Courier New"/>
              </a:rPr>
              <a:t>example.cpp</a:t>
            </a:r>
            <a:endParaRPr sz="2800" dirty="0">
              <a:latin typeface="Courier New"/>
              <a:cs typeface="Courier New"/>
            </a:endParaRPr>
          </a:p>
          <a:p>
            <a:pPr marL="755650" marR="5080" lvl="1" indent="-286385" algn="just">
              <a:lnSpc>
                <a:spcPct val="99600"/>
              </a:lnSpc>
              <a:spcBef>
                <a:spcPts val="340"/>
              </a:spcBef>
              <a:buFont typeface="Arial"/>
              <a:buChar char="–"/>
              <a:tabLst>
                <a:tab pos="755650" algn="l"/>
              </a:tabLst>
            </a:pPr>
            <a:r>
              <a:rPr sz="2800" dirty="0">
                <a:latin typeface="Calibri"/>
                <a:cs typeface="Calibri"/>
              </a:rPr>
              <a:t>Class</a:t>
            </a:r>
            <a:r>
              <a:rPr sz="2800" spc="-5" dirty="0">
                <a:latin typeface="Calibri"/>
                <a:cs typeface="Calibri"/>
              </a:rPr>
              <a:t> membe</a:t>
            </a:r>
            <a:r>
              <a:rPr sz="280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 functio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</a:t>
            </a:r>
            <a:r>
              <a:rPr sz="2800" spc="-50" dirty="0">
                <a:latin typeface="Calibri"/>
                <a:cs typeface="Calibri"/>
              </a:rPr>
              <a:t>a</a:t>
            </a:r>
            <a:r>
              <a:rPr sz="2800" spc="-30" dirty="0">
                <a:latin typeface="Calibri"/>
                <a:cs typeface="Calibri"/>
              </a:rPr>
              <a:t>v</a:t>
            </a:r>
            <a:r>
              <a:rPr sz="2800" spc="-5" dirty="0">
                <a:latin typeface="Calibri"/>
                <a:cs typeface="Calibri"/>
              </a:rPr>
              <a:t>e s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op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 th</a:t>
            </a:r>
            <a:r>
              <a:rPr sz="2800" dirty="0">
                <a:latin typeface="Calibri"/>
                <a:cs typeface="Calibri"/>
              </a:rPr>
              <a:t>e class </a:t>
            </a:r>
            <a:r>
              <a:rPr sz="2400" spc="-5" dirty="0">
                <a:latin typeface="Calibri"/>
                <a:cs typeface="Calibri"/>
              </a:rPr>
              <a:t>Use 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op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eso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ti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ope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at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::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(doubl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to </a:t>
            </a:r>
            <a:r>
              <a:rPr sz="2400" spc="-35" dirty="0">
                <a:latin typeface="Calibri"/>
                <a:cs typeface="Calibri"/>
              </a:rPr>
              <a:t>re</a:t>
            </a:r>
            <a:r>
              <a:rPr sz="2400" spc="-7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membe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6698" y="697991"/>
            <a:ext cx="7540002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>
              <a:lnSpc>
                <a:spcPct val="100000"/>
              </a:lnSpc>
            </a:pPr>
            <a:r>
              <a:rPr spc="-10" dirty="0"/>
              <a:t>D</a:t>
            </a:r>
            <a:r>
              <a:rPr spc="-40" dirty="0"/>
              <a:t>e</a:t>
            </a:r>
            <a:r>
              <a:rPr spc="-5" dirty="0"/>
              <a:t>finitio</a:t>
            </a:r>
            <a:r>
              <a:rPr dirty="0"/>
              <a:t>n</a:t>
            </a:r>
            <a:r>
              <a:rPr spc="20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lang="en-AU" spc="-5" dirty="0"/>
              <a:t>M</a:t>
            </a:r>
            <a:r>
              <a:rPr spc="-5" dirty="0"/>
              <a:t>ember</a:t>
            </a:r>
            <a:r>
              <a:rPr dirty="0"/>
              <a:t> </a:t>
            </a:r>
            <a:r>
              <a:rPr lang="en-AU" spc="-5" dirty="0"/>
              <a:t>F</a:t>
            </a:r>
            <a:r>
              <a:rPr spc="-5" dirty="0" err="1"/>
              <a:t>unctions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796929" y="3900958"/>
            <a:ext cx="2220595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ct val="100000"/>
              </a:lnSpc>
            </a:pPr>
            <a:r>
              <a:rPr sz="2400" dirty="0">
                <a:solidFill>
                  <a:srgbClr val="000065"/>
                </a:solidFill>
                <a:latin typeface="Courier New"/>
                <a:cs typeface="Courier New"/>
              </a:rPr>
              <a:t>void</a:t>
            </a:r>
            <a:r>
              <a:rPr sz="2400" spc="-10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Example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73851" y="3900958"/>
            <a:ext cx="25819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ourier New"/>
                <a:cs typeface="Courier New"/>
              </a:rPr>
              <a:t>:</a:t>
            </a:r>
            <a:r>
              <a:rPr sz="2400" dirty="0">
                <a:latin typeface="Courier New"/>
                <a:cs typeface="Courier New"/>
              </a:rPr>
              <a:t>:</a:t>
            </a:r>
            <a:r>
              <a:rPr sz="2400" spc="-1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func1</a:t>
            </a:r>
            <a:r>
              <a:rPr sz="2400" spc="5" dirty="0"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000065"/>
                </a:solidFill>
                <a:latin typeface="Courier New"/>
                <a:cs typeface="Courier New"/>
              </a:rPr>
              <a:t>voi</a:t>
            </a:r>
            <a:r>
              <a:rPr sz="2400" dirty="0">
                <a:solidFill>
                  <a:srgbClr val="000065"/>
                </a:solidFill>
                <a:latin typeface="Courier New"/>
                <a:cs typeface="Courier New"/>
              </a:rPr>
              <a:t>d</a:t>
            </a:r>
            <a:r>
              <a:rPr sz="2400" dirty="0">
                <a:latin typeface="Courier New"/>
                <a:cs typeface="Courier New"/>
              </a:rPr>
              <a:t>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26925" y="4632478"/>
            <a:ext cx="22148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ourier New"/>
                <a:cs typeface="Courier New"/>
              </a:rPr>
              <a:t>cout&lt;&lt;"Data1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98848" y="4632478"/>
            <a:ext cx="31273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ourier New"/>
                <a:cs typeface="Courier New"/>
              </a:rPr>
              <a:t>=</a:t>
            </a:r>
            <a:r>
              <a:rPr sz="2400" spc="-1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"&lt;&lt;data1&lt;&lt;endl;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74831" y="4998238"/>
            <a:ext cx="5266690" cy="800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ourier New"/>
                <a:cs typeface="Courier New"/>
              </a:rPr>
              <a:t>}</a:t>
            </a:r>
            <a:endParaRPr sz="2400">
              <a:latin typeface="Courier New"/>
              <a:cs typeface="Courier New"/>
            </a:endParaRPr>
          </a:p>
          <a:p>
            <a:pPr marL="608965">
              <a:lnSpc>
                <a:spcPct val="100000"/>
              </a:lnSpc>
              <a:spcBef>
                <a:spcPts val="1580"/>
              </a:spcBef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retur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n</a:t>
            </a:r>
            <a:r>
              <a:rPr sz="1800" spc="-68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i="1" spc="-20" dirty="0">
                <a:solidFill>
                  <a:srgbClr val="00009A"/>
                </a:solidFill>
                <a:latin typeface="Calibri"/>
                <a:cs typeface="Calibri"/>
              </a:rPr>
              <a:t>s</a:t>
            </a:r>
            <a:r>
              <a:rPr sz="1800" i="1" spc="-30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a</a:t>
            </a:r>
            <a:r>
              <a:rPr sz="1800" i="1" spc="-25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800" i="1" spc="-10" dirty="0">
                <a:solidFill>
                  <a:srgbClr val="00009A"/>
                </a:solidFill>
                <a:latin typeface="Calibri"/>
                <a:cs typeface="Calibri"/>
              </a:rPr>
              <a:t>eme</a:t>
            </a:r>
            <a:r>
              <a:rPr sz="1800" i="1" spc="-30" dirty="0">
                <a:solidFill>
                  <a:srgbClr val="00009A"/>
                </a:solidFill>
                <a:latin typeface="Calibri"/>
                <a:cs typeface="Calibri"/>
              </a:rPr>
              <a:t>n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is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optiona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l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25" dirty="0">
                <a:solidFill>
                  <a:srgbClr val="00009A"/>
                </a:solidFill>
                <a:latin typeface="Calibri"/>
                <a:cs typeface="Calibri"/>
              </a:rPr>
              <a:t>f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o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r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voi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d</a:t>
            </a:r>
            <a:r>
              <a:rPr sz="1800" spc="-69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functions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22203" y="2939288"/>
            <a:ext cx="16084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r</a:t>
            </a:r>
            <a:r>
              <a:rPr sz="1800" i="1" spc="-20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turn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value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type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29141" y="2939288"/>
            <a:ext cx="10452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class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name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21465" y="2939288"/>
            <a:ext cx="2195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i="1" spc="-10" dirty="0">
                <a:solidFill>
                  <a:srgbClr val="00009A"/>
                </a:solidFill>
                <a:latin typeface="Calibri"/>
                <a:cs typeface="Calibri"/>
              </a:rPr>
              <a:t>membe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r</a:t>
            </a:r>
            <a:r>
              <a:rPr sz="1800" i="1" spc="2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functio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n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name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29091" y="3272790"/>
            <a:ext cx="104139" cy="523240"/>
          </a:xfrm>
          <a:custGeom>
            <a:avLst/>
            <a:gdLst/>
            <a:ahLst/>
            <a:cxnLst/>
            <a:rect l="l" t="t" r="r" b="b"/>
            <a:pathLst>
              <a:path w="104139" h="523239">
                <a:moveTo>
                  <a:pt x="10668" y="9906"/>
                </a:moveTo>
                <a:lnTo>
                  <a:pt x="9906" y="0"/>
                </a:lnTo>
                <a:lnTo>
                  <a:pt x="0" y="1524"/>
                </a:lnTo>
                <a:lnTo>
                  <a:pt x="1524" y="10668"/>
                </a:lnTo>
                <a:lnTo>
                  <a:pt x="10668" y="9906"/>
                </a:lnTo>
                <a:close/>
              </a:path>
              <a:path w="104139" h="523239">
                <a:moveTo>
                  <a:pt x="13716" y="28194"/>
                </a:moveTo>
                <a:lnTo>
                  <a:pt x="12192" y="19050"/>
                </a:lnTo>
                <a:lnTo>
                  <a:pt x="3048" y="20574"/>
                </a:lnTo>
                <a:lnTo>
                  <a:pt x="3810" y="29718"/>
                </a:lnTo>
                <a:lnTo>
                  <a:pt x="13716" y="28194"/>
                </a:lnTo>
                <a:close/>
              </a:path>
              <a:path w="104139" h="523239">
                <a:moveTo>
                  <a:pt x="16002" y="47244"/>
                </a:moveTo>
                <a:lnTo>
                  <a:pt x="15240" y="38100"/>
                </a:lnTo>
                <a:lnTo>
                  <a:pt x="5334" y="38862"/>
                </a:lnTo>
                <a:lnTo>
                  <a:pt x="6858" y="48768"/>
                </a:lnTo>
                <a:lnTo>
                  <a:pt x="16002" y="47244"/>
                </a:lnTo>
                <a:close/>
              </a:path>
              <a:path w="104139" h="523239">
                <a:moveTo>
                  <a:pt x="19050" y="66294"/>
                </a:moveTo>
                <a:lnTo>
                  <a:pt x="17526" y="56388"/>
                </a:lnTo>
                <a:lnTo>
                  <a:pt x="8382" y="57912"/>
                </a:lnTo>
                <a:lnTo>
                  <a:pt x="9144" y="67818"/>
                </a:lnTo>
                <a:lnTo>
                  <a:pt x="19050" y="66294"/>
                </a:lnTo>
                <a:close/>
              </a:path>
              <a:path w="104139" h="523239">
                <a:moveTo>
                  <a:pt x="21336" y="85344"/>
                </a:moveTo>
                <a:lnTo>
                  <a:pt x="19812" y="75438"/>
                </a:lnTo>
                <a:lnTo>
                  <a:pt x="10668" y="76962"/>
                </a:lnTo>
                <a:lnTo>
                  <a:pt x="12192" y="86106"/>
                </a:lnTo>
                <a:lnTo>
                  <a:pt x="21336" y="85344"/>
                </a:lnTo>
                <a:close/>
              </a:path>
              <a:path w="104139" h="523239">
                <a:moveTo>
                  <a:pt x="23622" y="103632"/>
                </a:moveTo>
                <a:lnTo>
                  <a:pt x="22860" y="94488"/>
                </a:lnTo>
                <a:lnTo>
                  <a:pt x="12954" y="96012"/>
                </a:lnTo>
                <a:lnTo>
                  <a:pt x="14478" y="105155"/>
                </a:lnTo>
                <a:lnTo>
                  <a:pt x="23622" y="103632"/>
                </a:lnTo>
                <a:close/>
              </a:path>
              <a:path w="104139" h="523239">
                <a:moveTo>
                  <a:pt x="26670" y="122682"/>
                </a:moveTo>
                <a:lnTo>
                  <a:pt x="25146" y="113538"/>
                </a:lnTo>
                <a:lnTo>
                  <a:pt x="16002" y="114300"/>
                </a:lnTo>
                <a:lnTo>
                  <a:pt x="16764" y="124205"/>
                </a:lnTo>
                <a:lnTo>
                  <a:pt x="26670" y="122682"/>
                </a:lnTo>
                <a:close/>
              </a:path>
              <a:path w="104139" h="523239">
                <a:moveTo>
                  <a:pt x="28956" y="141732"/>
                </a:moveTo>
                <a:lnTo>
                  <a:pt x="27432" y="132588"/>
                </a:lnTo>
                <a:lnTo>
                  <a:pt x="18288" y="133350"/>
                </a:lnTo>
                <a:lnTo>
                  <a:pt x="19812" y="143256"/>
                </a:lnTo>
                <a:lnTo>
                  <a:pt x="28956" y="141732"/>
                </a:lnTo>
                <a:close/>
              </a:path>
              <a:path w="104139" h="523239">
                <a:moveTo>
                  <a:pt x="32004" y="160782"/>
                </a:moveTo>
                <a:lnTo>
                  <a:pt x="30480" y="150876"/>
                </a:lnTo>
                <a:lnTo>
                  <a:pt x="20574" y="152400"/>
                </a:lnTo>
                <a:lnTo>
                  <a:pt x="22098" y="161544"/>
                </a:lnTo>
                <a:lnTo>
                  <a:pt x="32004" y="160782"/>
                </a:lnTo>
                <a:close/>
              </a:path>
              <a:path w="104139" h="523239">
                <a:moveTo>
                  <a:pt x="34290" y="179070"/>
                </a:moveTo>
                <a:lnTo>
                  <a:pt x="32766" y="169926"/>
                </a:lnTo>
                <a:lnTo>
                  <a:pt x="23622" y="171450"/>
                </a:lnTo>
                <a:lnTo>
                  <a:pt x="25146" y="180594"/>
                </a:lnTo>
                <a:lnTo>
                  <a:pt x="34290" y="179070"/>
                </a:lnTo>
                <a:close/>
              </a:path>
              <a:path w="104139" h="523239">
                <a:moveTo>
                  <a:pt x="36576" y="198120"/>
                </a:moveTo>
                <a:lnTo>
                  <a:pt x="35814" y="188976"/>
                </a:lnTo>
                <a:lnTo>
                  <a:pt x="25908" y="190500"/>
                </a:lnTo>
                <a:lnTo>
                  <a:pt x="27432" y="199644"/>
                </a:lnTo>
                <a:lnTo>
                  <a:pt x="36576" y="198120"/>
                </a:lnTo>
                <a:close/>
              </a:path>
              <a:path w="104139" h="523239">
                <a:moveTo>
                  <a:pt x="39624" y="217170"/>
                </a:moveTo>
                <a:lnTo>
                  <a:pt x="38100" y="208026"/>
                </a:lnTo>
                <a:lnTo>
                  <a:pt x="28956" y="208788"/>
                </a:lnTo>
                <a:lnTo>
                  <a:pt x="29718" y="218694"/>
                </a:lnTo>
                <a:lnTo>
                  <a:pt x="39624" y="217170"/>
                </a:lnTo>
                <a:close/>
              </a:path>
              <a:path w="104139" h="523239">
                <a:moveTo>
                  <a:pt x="41910" y="236220"/>
                </a:moveTo>
                <a:lnTo>
                  <a:pt x="40386" y="226314"/>
                </a:lnTo>
                <a:lnTo>
                  <a:pt x="31242" y="227838"/>
                </a:lnTo>
                <a:lnTo>
                  <a:pt x="32766" y="236982"/>
                </a:lnTo>
                <a:lnTo>
                  <a:pt x="41910" y="236220"/>
                </a:lnTo>
                <a:close/>
              </a:path>
              <a:path w="104139" h="523239">
                <a:moveTo>
                  <a:pt x="44196" y="255270"/>
                </a:moveTo>
                <a:lnTo>
                  <a:pt x="43434" y="245364"/>
                </a:lnTo>
                <a:lnTo>
                  <a:pt x="33528" y="246888"/>
                </a:lnTo>
                <a:lnTo>
                  <a:pt x="35052" y="256032"/>
                </a:lnTo>
                <a:lnTo>
                  <a:pt x="44196" y="255270"/>
                </a:lnTo>
                <a:close/>
              </a:path>
              <a:path w="104139" h="523239">
                <a:moveTo>
                  <a:pt x="47244" y="273558"/>
                </a:moveTo>
                <a:lnTo>
                  <a:pt x="45720" y="264414"/>
                </a:lnTo>
                <a:lnTo>
                  <a:pt x="36576" y="265938"/>
                </a:lnTo>
                <a:lnTo>
                  <a:pt x="37338" y="275082"/>
                </a:lnTo>
                <a:lnTo>
                  <a:pt x="47244" y="273558"/>
                </a:lnTo>
                <a:close/>
              </a:path>
              <a:path w="104139" h="523239">
                <a:moveTo>
                  <a:pt x="49530" y="292608"/>
                </a:moveTo>
                <a:lnTo>
                  <a:pt x="48768" y="283464"/>
                </a:lnTo>
                <a:lnTo>
                  <a:pt x="38862" y="284226"/>
                </a:lnTo>
                <a:lnTo>
                  <a:pt x="40386" y="294132"/>
                </a:lnTo>
                <a:lnTo>
                  <a:pt x="49530" y="292608"/>
                </a:lnTo>
                <a:close/>
              </a:path>
              <a:path w="104139" h="523239">
                <a:moveTo>
                  <a:pt x="52578" y="311658"/>
                </a:moveTo>
                <a:lnTo>
                  <a:pt x="51054" y="301752"/>
                </a:lnTo>
                <a:lnTo>
                  <a:pt x="41910" y="303276"/>
                </a:lnTo>
                <a:lnTo>
                  <a:pt x="42672" y="313182"/>
                </a:lnTo>
                <a:lnTo>
                  <a:pt x="52578" y="311658"/>
                </a:lnTo>
                <a:close/>
              </a:path>
              <a:path w="104139" h="523239">
                <a:moveTo>
                  <a:pt x="54864" y="330708"/>
                </a:moveTo>
                <a:lnTo>
                  <a:pt x="53340" y="320802"/>
                </a:lnTo>
                <a:lnTo>
                  <a:pt x="44196" y="322326"/>
                </a:lnTo>
                <a:lnTo>
                  <a:pt x="45720" y="331470"/>
                </a:lnTo>
                <a:lnTo>
                  <a:pt x="54864" y="330708"/>
                </a:lnTo>
                <a:close/>
              </a:path>
              <a:path w="104139" h="523239">
                <a:moveTo>
                  <a:pt x="57150" y="348996"/>
                </a:moveTo>
                <a:lnTo>
                  <a:pt x="56388" y="339852"/>
                </a:lnTo>
                <a:lnTo>
                  <a:pt x="46482" y="341376"/>
                </a:lnTo>
                <a:lnTo>
                  <a:pt x="48006" y="350520"/>
                </a:lnTo>
                <a:lnTo>
                  <a:pt x="57150" y="348996"/>
                </a:lnTo>
                <a:close/>
              </a:path>
              <a:path w="104139" h="523239">
                <a:moveTo>
                  <a:pt x="60198" y="368046"/>
                </a:moveTo>
                <a:lnTo>
                  <a:pt x="58674" y="358902"/>
                </a:lnTo>
                <a:lnTo>
                  <a:pt x="49530" y="359664"/>
                </a:lnTo>
                <a:lnTo>
                  <a:pt x="50292" y="369570"/>
                </a:lnTo>
                <a:lnTo>
                  <a:pt x="60198" y="368046"/>
                </a:lnTo>
                <a:close/>
              </a:path>
              <a:path w="104139" h="523239">
                <a:moveTo>
                  <a:pt x="62484" y="387096"/>
                </a:moveTo>
                <a:lnTo>
                  <a:pt x="61722" y="377952"/>
                </a:lnTo>
                <a:lnTo>
                  <a:pt x="51816" y="378714"/>
                </a:lnTo>
                <a:lnTo>
                  <a:pt x="53340" y="388620"/>
                </a:lnTo>
                <a:lnTo>
                  <a:pt x="62484" y="387096"/>
                </a:lnTo>
                <a:close/>
              </a:path>
              <a:path w="104139" h="523239">
                <a:moveTo>
                  <a:pt x="65532" y="406146"/>
                </a:moveTo>
                <a:lnTo>
                  <a:pt x="64008" y="396240"/>
                </a:lnTo>
                <a:lnTo>
                  <a:pt x="54864" y="397764"/>
                </a:lnTo>
                <a:lnTo>
                  <a:pt x="55626" y="406908"/>
                </a:lnTo>
                <a:lnTo>
                  <a:pt x="65532" y="406146"/>
                </a:lnTo>
                <a:close/>
              </a:path>
              <a:path w="104139" h="523239">
                <a:moveTo>
                  <a:pt x="67818" y="424434"/>
                </a:moveTo>
                <a:lnTo>
                  <a:pt x="66294" y="415290"/>
                </a:lnTo>
                <a:lnTo>
                  <a:pt x="57150" y="416814"/>
                </a:lnTo>
                <a:lnTo>
                  <a:pt x="58674" y="425958"/>
                </a:lnTo>
                <a:lnTo>
                  <a:pt x="67818" y="424434"/>
                </a:lnTo>
                <a:close/>
              </a:path>
              <a:path w="104139" h="523239">
                <a:moveTo>
                  <a:pt x="103632" y="442722"/>
                </a:moveTo>
                <a:lnTo>
                  <a:pt x="28194" y="452628"/>
                </a:lnTo>
                <a:lnTo>
                  <a:pt x="62484" y="502702"/>
                </a:lnTo>
                <a:lnTo>
                  <a:pt x="62484" y="454152"/>
                </a:lnTo>
                <a:lnTo>
                  <a:pt x="71628" y="453390"/>
                </a:lnTo>
                <a:lnTo>
                  <a:pt x="72390" y="459486"/>
                </a:lnTo>
                <a:lnTo>
                  <a:pt x="72390" y="517168"/>
                </a:lnTo>
                <a:lnTo>
                  <a:pt x="76200" y="522731"/>
                </a:lnTo>
                <a:lnTo>
                  <a:pt x="103632" y="442722"/>
                </a:lnTo>
                <a:close/>
              </a:path>
              <a:path w="104139" h="523239">
                <a:moveTo>
                  <a:pt x="70104" y="443484"/>
                </a:moveTo>
                <a:lnTo>
                  <a:pt x="69342" y="434340"/>
                </a:lnTo>
                <a:lnTo>
                  <a:pt x="59436" y="435864"/>
                </a:lnTo>
                <a:lnTo>
                  <a:pt x="60960" y="445008"/>
                </a:lnTo>
                <a:lnTo>
                  <a:pt x="70104" y="443484"/>
                </a:lnTo>
                <a:close/>
              </a:path>
              <a:path w="104139" h="523239">
                <a:moveTo>
                  <a:pt x="72390" y="459486"/>
                </a:moveTo>
                <a:lnTo>
                  <a:pt x="71628" y="453390"/>
                </a:lnTo>
                <a:lnTo>
                  <a:pt x="62484" y="454152"/>
                </a:lnTo>
                <a:lnTo>
                  <a:pt x="63246" y="461009"/>
                </a:lnTo>
                <a:lnTo>
                  <a:pt x="72390" y="459486"/>
                </a:lnTo>
                <a:close/>
              </a:path>
              <a:path w="104139" h="523239">
                <a:moveTo>
                  <a:pt x="72390" y="517168"/>
                </a:moveTo>
                <a:lnTo>
                  <a:pt x="72390" y="459486"/>
                </a:lnTo>
                <a:lnTo>
                  <a:pt x="63246" y="461009"/>
                </a:lnTo>
                <a:lnTo>
                  <a:pt x="62484" y="454152"/>
                </a:lnTo>
                <a:lnTo>
                  <a:pt x="62484" y="502702"/>
                </a:lnTo>
                <a:lnTo>
                  <a:pt x="72390" y="517168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67747" y="3272028"/>
            <a:ext cx="195580" cy="523875"/>
          </a:xfrm>
          <a:custGeom>
            <a:avLst/>
            <a:gdLst/>
            <a:ahLst/>
            <a:cxnLst/>
            <a:rect l="l" t="t" r="r" b="b"/>
            <a:pathLst>
              <a:path w="195579" h="523875">
                <a:moveTo>
                  <a:pt x="195071" y="3047"/>
                </a:moveTo>
                <a:lnTo>
                  <a:pt x="185927" y="0"/>
                </a:lnTo>
                <a:lnTo>
                  <a:pt x="182879" y="9144"/>
                </a:lnTo>
                <a:lnTo>
                  <a:pt x="192023" y="12192"/>
                </a:lnTo>
                <a:lnTo>
                  <a:pt x="195071" y="3047"/>
                </a:lnTo>
                <a:close/>
              </a:path>
              <a:path w="195579" h="523875">
                <a:moveTo>
                  <a:pt x="188975" y="21336"/>
                </a:moveTo>
                <a:lnTo>
                  <a:pt x="179831" y="18288"/>
                </a:lnTo>
                <a:lnTo>
                  <a:pt x="176783" y="26670"/>
                </a:lnTo>
                <a:lnTo>
                  <a:pt x="185927" y="29718"/>
                </a:lnTo>
                <a:lnTo>
                  <a:pt x="188975" y="21336"/>
                </a:lnTo>
                <a:close/>
              </a:path>
              <a:path w="195579" h="523875">
                <a:moveTo>
                  <a:pt x="182117" y="38862"/>
                </a:moveTo>
                <a:lnTo>
                  <a:pt x="173735" y="35814"/>
                </a:lnTo>
                <a:lnTo>
                  <a:pt x="170687" y="44958"/>
                </a:lnTo>
                <a:lnTo>
                  <a:pt x="179069" y="48006"/>
                </a:lnTo>
                <a:lnTo>
                  <a:pt x="182117" y="38862"/>
                </a:lnTo>
                <a:close/>
              </a:path>
              <a:path w="195579" h="523875">
                <a:moveTo>
                  <a:pt x="176021" y="57150"/>
                </a:moveTo>
                <a:lnTo>
                  <a:pt x="167639" y="54102"/>
                </a:lnTo>
                <a:lnTo>
                  <a:pt x="163829" y="63246"/>
                </a:lnTo>
                <a:lnTo>
                  <a:pt x="172973" y="66294"/>
                </a:lnTo>
                <a:lnTo>
                  <a:pt x="176021" y="57150"/>
                </a:lnTo>
                <a:close/>
              </a:path>
              <a:path w="195579" h="523875">
                <a:moveTo>
                  <a:pt x="169925" y="75438"/>
                </a:moveTo>
                <a:lnTo>
                  <a:pt x="160781" y="72390"/>
                </a:lnTo>
                <a:lnTo>
                  <a:pt x="157733" y="80772"/>
                </a:lnTo>
                <a:lnTo>
                  <a:pt x="166877" y="83820"/>
                </a:lnTo>
                <a:lnTo>
                  <a:pt x="169925" y="75438"/>
                </a:lnTo>
                <a:close/>
              </a:path>
              <a:path w="195579" h="523875">
                <a:moveTo>
                  <a:pt x="163829" y="92964"/>
                </a:moveTo>
                <a:lnTo>
                  <a:pt x="154685" y="89916"/>
                </a:lnTo>
                <a:lnTo>
                  <a:pt x="151637" y="99060"/>
                </a:lnTo>
                <a:lnTo>
                  <a:pt x="160781" y="102107"/>
                </a:lnTo>
                <a:lnTo>
                  <a:pt x="163829" y="92964"/>
                </a:lnTo>
                <a:close/>
              </a:path>
              <a:path w="195579" h="523875">
                <a:moveTo>
                  <a:pt x="157733" y="111252"/>
                </a:moveTo>
                <a:lnTo>
                  <a:pt x="148589" y="108204"/>
                </a:lnTo>
                <a:lnTo>
                  <a:pt x="145541" y="117348"/>
                </a:lnTo>
                <a:lnTo>
                  <a:pt x="154685" y="120396"/>
                </a:lnTo>
                <a:lnTo>
                  <a:pt x="157733" y="111252"/>
                </a:lnTo>
                <a:close/>
              </a:path>
              <a:path w="195579" h="523875">
                <a:moveTo>
                  <a:pt x="151637" y="129539"/>
                </a:moveTo>
                <a:lnTo>
                  <a:pt x="142493" y="125730"/>
                </a:lnTo>
                <a:lnTo>
                  <a:pt x="139445" y="134874"/>
                </a:lnTo>
                <a:lnTo>
                  <a:pt x="148589" y="137922"/>
                </a:lnTo>
                <a:lnTo>
                  <a:pt x="151637" y="129539"/>
                </a:lnTo>
                <a:close/>
              </a:path>
              <a:path w="195579" h="523875">
                <a:moveTo>
                  <a:pt x="145541" y="147066"/>
                </a:moveTo>
                <a:lnTo>
                  <a:pt x="136397" y="144018"/>
                </a:lnTo>
                <a:lnTo>
                  <a:pt x="133349" y="153162"/>
                </a:lnTo>
                <a:lnTo>
                  <a:pt x="142493" y="156210"/>
                </a:lnTo>
                <a:lnTo>
                  <a:pt x="145541" y="147066"/>
                </a:lnTo>
                <a:close/>
              </a:path>
              <a:path w="195579" h="523875">
                <a:moveTo>
                  <a:pt x="139445" y="165354"/>
                </a:moveTo>
                <a:lnTo>
                  <a:pt x="130301" y="162306"/>
                </a:lnTo>
                <a:lnTo>
                  <a:pt x="127253" y="171450"/>
                </a:lnTo>
                <a:lnTo>
                  <a:pt x="136397" y="174498"/>
                </a:lnTo>
                <a:lnTo>
                  <a:pt x="139445" y="165354"/>
                </a:lnTo>
                <a:close/>
              </a:path>
              <a:path w="195579" h="523875">
                <a:moveTo>
                  <a:pt x="133349" y="182880"/>
                </a:moveTo>
                <a:lnTo>
                  <a:pt x="124205" y="179832"/>
                </a:lnTo>
                <a:lnTo>
                  <a:pt x="121157" y="188976"/>
                </a:lnTo>
                <a:lnTo>
                  <a:pt x="129539" y="192024"/>
                </a:lnTo>
                <a:lnTo>
                  <a:pt x="133349" y="182880"/>
                </a:lnTo>
                <a:close/>
              </a:path>
              <a:path w="195579" h="523875">
                <a:moveTo>
                  <a:pt x="126491" y="201168"/>
                </a:moveTo>
                <a:lnTo>
                  <a:pt x="118109" y="198120"/>
                </a:lnTo>
                <a:lnTo>
                  <a:pt x="115061" y="207264"/>
                </a:lnTo>
                <a:lnTo>
                  <a:pt x="123443" y="210311"/>
                </a:lnTo>
                <a:lnTo>
                  <a:pt x="126491" y="201168"/>
                </a:lnTo>
                <a:close/>
              </a:path>
              <a:path w="195579" h="523875">
                <a:moveTo>
                  <a:pt x="120395" y="219456"/>
                </a:moveTo>
                <a:lnTo>
                  <a:pt x="111251" y="216408"/>
                </a:lnTo>
                <a:lnTo>
                  <a:pt x="108203" y="224790"/>
                </a:lnTo>
                <a:lnTo>
                  <a:pt x="117347" y="228600"/>
                </a:lnTo>
                <a:lnTo>
                  <a:pt x="120395" y="219456"/>
                </a:lnTo>
                <a:close/>
              </a:path>
              <a:path w="195579" h="523875">
                <a:moveTo>
                  <a:pt x="114299" y="236982"/>
                </a:moveTo>
                <a:lnTo>
                  <a:pt x="105155" y="233934"/>
                </a:lnTo>
                <a:lnTo>
                  <a:pt x="102107" y="243078"/>
                </a:lnTo>
                <a:lnTo>
                  <a:pt x="111251" y="246126"/>
                </a:lnTo>
                <a:lnTo>
                  <a:pt x="114299" y="236982"/>
                </a:lnTo>
                <a:close/>
              </a:path>
              <a:path w="195579" h="523875">
                <a:moveTo>
                  <a:pt x="108203" y="255270"/>
                </a:moveTo>
                <a:lnTo>
                  <a:pt x="99059" y="252222"/>
                </a:lnTo>
                <a:lnTo>
                  <a:pt x="96011" y="261365"/>
                </a:lnTo>
                <a:lnTo>
                  <a:pt x="105155" y="264414"/>
                </a:lnTo>
                <a:lnTo>
                  <a:pt x="108203" y="255270"/>
                </a:lnTo>
                <a:close/>
              </a:path>
              <a:path w="195579" h="523875">
                <a:moveTo>
                  <a:pt x="102107" y="273558"/>
                </a:moveTo>
                <a:lnTo>
                  <a:pt x="92963" y="270510"/>
                </a:lnTo>
                <a:lnTo>
                  <a:pt x="89915" y="278892"/>
                </a:lnTo>
                <a:lnTo>
                  <a:pt x="99059" y="281940"/>
                </a:lnTo>
                <a:lnTo>
                  <a:pt x="102107" y="273558"/>
                </a:lnTo>
                <a:close/>
              </a:path>
              <a:path w="195579" h="523875">
                <a:moveTo>
                  <a:pt x="96011" y="291084"/>
                </a:moveTo>
                <a:lnTo>
                  <a:pt x="86867" y="288036"/>
                </a:lnTo>
                <a:lnTo>
                  <a:pt x="83819" y="297180"/>
                </a:lnTo>
                <a:lnTo>
                  <a:pt x="92963" y="300228"/>
                </a:lnTo>
                <a:lnTo>
                  <a:pt x="96011" y="291084"/>
                </a:lnTo>
                <a:close/>
              </a:path>
              <a:path w="195579" h="523875">
                <a:moveTo>
                  <a:pt x="89915" y="309372"/>
                </a:moveTo>
                <a:lnTo>
                  <a:pt x="80771" y="306324"/>
                </a:lnTo>
                <a:lnTo>
                  <a:pt x="77723" y="315468"/>
                </a:lnTo>
                <a:lnTo>
                  <a:pt x="86867" y="318516"/>
                </a:lnTo>
                <a:lnTo>
                  <a:pt x="89915" y="309372"/>
                </a:lnTo>
                <a:close/>
              </a:path>
              <a:path w="195579" h="523875">
                <a:moveTo>
                  <a:pt x="83819" y="327660"/>
                </a:moveTo>
                <a:lnTo>
                  <a:pt x="74675" y="324612"/>
                </a:lnTo>
                <a:lnTo>
                  <a:pt x="71627" y="332994"/>
                </a:lnTo>
                <a:lnTo>
                  <a:pt x="80009" y="336042"/>
                </a:lnTo>
                <a:lnTo>
                  <a:pt x="83819" y="327660"/>
                </a:lnTo>
                <a:close/>
              </a:path>
              <a:path w="195579" h="523875">
                <a:moveTo>
                  <a:pt x="76961" y="345186"/>
                </a:moveTo>
                <a:lnTo>
                  <a:pt x="68579" y="342138"/>
                </a:lnTo>
                <a:lnTo>
                  <a:pt x="65531" y="351282"/>
                </a:lnTo>
                <a:lnTo>
                  <a:pt x="73913" y="354330"/>
                </a:lnTo>
                <a:lnTo>
                  <a:pt x="76961" y="345186"/>
                </a:lnTo>
                <a:close/>
              </a:path>
              <a:path w="195579" h="523875">
                <a:moveTo>
                  <a:pt x="70865" y="363474"/>
                </a:moveTo>
                <a:lnTo>
                  <a:pt x="61721" y="360426"/>
                </a:lnTo>
                <a:lnTo>
                  <a:pt x="58673" y="369570"/>
                </a:lnTo>
                <a:lnTo>
                  <a:pt x="67817" y="372618"/>
                </a:lnTo>
                <a:lnTo>
                  <a:pt x="70865" y="363474"/>
                </a:lnTo>
                <a:close/>
              </a:path>
              <a:path w="195579" h="523875">
                <a:moveTo>
                  <a:pt x="64769" y="381762"/>
                </a:moveTo>
                <a:lnTo>
                  <a:pt x="55625" y="377952"/>
                </a:lnTo>
                <a:lnTo>
                  <a:pt x="52577" y="387096"/>
                </a:lnTo>
                <a:lnTo>
                  <a:pt x="61721" y="390144"/>
                </a:lnTo>
                <a:lnTo>
                  <a:pt x="64769" y="381762"/>
                </a:lnTo>
                <a:close/>
              </a:path>
              <a:path w="195579" h="523875">
                <a:moveTo>
                  <a:pt x="58673" y="399288"/>
                </a:moveTo>
                <a:lnTo>
                  <a:pt x="49529" y="396240"/>
                </a:lnTo>
                <a:lnTo>
                  <a:pt x="46481" y="405384"/>
                </a:lnTo>
                <a:lnTo>
                  <a:pt x="55625" y="408431"/>
                </a:lnTo>
                <a:lnTo>
                  <a:pt x="58673" y="399288"/>
                </a:lnTo>
                <a:close/>
              </a:path>
              <a:path w="195579" h="523875">
                <a:moveTo>
                  <a:pt x="52577" y="417576"/>
                </a:moveTo>
                <a:lnTo>
                  <a:pt x="43433" y="414528"/>
                </a:lnTo>
                <a:lnTo>
                  <a:pt x="40385" y="423672"/>
                </a:lnTo>
                <a:lnTo>
                  <a:pt x="49529" y="426720"/>
                </a:lnTo>
                <a:lnTo>
                  <a:pt x="52577" y="417576"/>
                </a:lnTo>
                <a:close/>
              </a:path>
              <a:path w="195579" h="523875">
                <a:moveTo>
                  <a:pt x="35814" y="451866"/>
                </a:moveTo>
                <a:lnTo>
                  <a:pt x="0" y="439673"/>
                </a:lnTo>
                <a:lnTo>
                  <a:pt x="10667" y="523494"/>
                </a:lnTo>
                <a:lnTo>
                  <a:pt x="28193" y="506406"/>
                </a:lnTo>
                <a:lnTo>
                  <a:pt x="28193" y="459486"/>
                </a:lnTo>
                <a:lnTo>
                  <a:pt x="31241" y="450342"/>
                </a:lnTo>
                <a:lnTo>
                  <a:pt x="35814" y="451866"/>
                </a:lnTo>
                <a:close/>
              </a:path>
              <a:path w="195579" h="523875">
                <a:moveTo>
                  <a:pt x="40376" y="453419"/>
                </a:moveTo>
                <a:lnTo>
                  <a:pt x="35814" y="451866"/>
                </a:lnTo>
                <a:lnTo>
                  <a:pt x="31241" y="450342"/>
                </a:lnTo>
                <a:lnTo>
                  <a:pt x="28193" y="459486"/>
                </a:lnTo>
                <a:lnTo>
                  <a:pt x="37337" y="462534"/>
                </a:lnTo>
                <a:lnTo>
                  <a:pt x="40376" y="453419"/>
                </a:lnTo>
                <a:close/>
              </a:path>
              <a:path w="195579" h="523875">
                <a:moveTo>
                  <a:pt x="71627" y="464058"/>
                </a:moveTo>
                <a:lnTo>
                  <a:pt x="40376" y="453419"/>
                </a:lnTo>
                <a:lnTo>
                  <a:pt x="37337" y="462534"/>
                </a:lnTo>
                <a:lnTo>
                  <a:pt x="28193" y="459486"/>
                </a:lnTo>
                <a:lnTo>
                  <a:pt x="28193" y="506406"/>
                </a:lnTo>
                <a:lnTo>
                  <a:pt x="71627" y="464058"/>
                </a:lnTo>
                <a:close/>
              </a:path>
              <a:path w="195579" h="523875">
                <a:moveTo>
                  <a:pt x="46481" y="435102"/>
                </a:moveTo>
                <a:lnTo>
                  <a:pt x="37337" y="432054"/>
                </a:lnTo>
                <a:lnTo>
                  <a:pt x="34289" y="441198"/>
                </a:lnTo>
                <a:lnTo>
                  <a:pt x="43433" y="444245"/>
                </a:lnTo>
                <a:lnTo>
                  <a:pt x="46481" y="435102"/>
                </a:lnTo>
                <a:close/>
              </a:path>
              <a:path w="195579" h="523875">
                <a:moveTo>
                  <a:pt x="40385" y="453390"/>
                </a:moveTo>
                <a:lnTo>
                  <a:pt x="35814" y="451866"/>
                </a:lnTo>
                <a:lnTo>
                  <a:pt x="40376" y="453419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91607" y="3268979"/>
            <a:ext cx="1081405" cy="528320"/>
          </a:xfrm>
          <a:custGeom>
            <a:avLst/>
            <a:gdLst/>
            <a:ahLst/>
            <a:cxnLst/>
            <a:rect l="l" t="t" r="r" b="b"/>
            <a:pathLst>
              <a:path w="1081404" h="528320">
                <a:moveTo>
                  <a:pt x="1081278" y="9144"/>
                </a:moveTo>
                <a:lnTo>
                  <a:pt x="1077468" y="0"/>
                </a:lnTo>
                <a:lnTo>
                  <a:pt x="1069086" y="4572"/>
                </a:lnTo>
                <a:lnTo>
                  <a:pt x="1072896" y="12954"/>
                </a:lnTo>
                <a:lnTo>
                  <a:pt x="1081278" y="9144"/>
                </a:lnTo>
                <a:close/>
              </a:path>
              <a:path w="1081404" h="528320">
                <a:moveTo>
                  <a:pt x="1064514" y="16764"/>
                </a:moveTo>
                <a:lnTo>
                  <a:pt x="1059942" y="8382"/>
                </a:lnTo>
                <a:lnTo>
                  <a:pt x="1051560" y="12954"/>
                </a:lnTo>
                <a:lnTo>
                  <a:pt x="1056132" y="21336"/>
                </a:lnTo>
                <a:lnTo>
                  <a:pt x="1064514" y="16764"/>
                </a:lnTo>
                <a:close/>
              </a:path>
              <a:path w="1081404" h="528320">
                <a:moveTo>
                  <a:pt x="1046988" y="25146"/>
                </a:moveTo>
                <a:lnTo>
                  <a:pt x="1043178" y="16764"/>
                </a:lnTo>
                <a:lnTo>
                  <a:pt x="1034796" y="21336"/>
                </a:lnTo>
                <a:lnTo>
                  <a:pt x="1038606" y="29718"/>
                </a:lnTo>
                <a:lnTo>
                  <a:pt x="1046988" y="25146"/>
                </a:lnTo>
                <a:close/>
              </a:path>
              <a:path w="1081404" h="528320">
                <a:moveTo>
                  <a:pt x="1030224" y="33528"/>
                </a:moveTo>
                <a:lnTo>
                  <a:pt x="1025652" y="25146"/>
                </a:lnTo>
                <a:lnTo>
                  <a:pt x="1017270" y="28956"/>
                </a:lnTo>
                <a:lnTo>
                  <a:pt x="1021842" y="38100"/>
                </a:lnTo>
                <a:lnTo>
                  <a:pt x="1030224" y="33528"/>
                </a:lnTo>
                <a:close/>
              </a:path>
              <a:path w="1081404" h="528320">
                <a:moveTo>
                  <a:pt x="1012698" y="41910"/>
                </a:moveTo>
                <a:lnTo>
                  <a:pt x="1008888" y="33528"/>
                </a:lnTo>
                <a:lnTo>
                  <a:pt x="1000506" y="37338"/>
                </a:lnTo>
                <a:lnTo>
                  <a:pt x="1004316" y="46482"/>
                </a:lnTo>
                <a:lnTo>
                  <a:pt x="1012698" y="41910"/>
                </a:lnTo>
                <a:close/>
              </a:path>
              <a:path w="1081404" h="528320">
                <a:moveTo>
                  <a:pt x="995934" y="50292"/>
                </a:moveTo>
                <a:lnTo>
                  <a:pt x="991362" y="41910"/>
                </a:lnTo>
                <a:lnTo>
                  <a:pt x="982980" y="45720"/>
                </a:lnTo>
                <a:lnTo>
                  <a:pt x="987552" y="54102"/>
                </a:lnTo>
                <a:lnTo>
                  <a:pt x="995934" y="50292"/>
                </a:lnTo>
                <a:close/>
              </a:path>
              <a:path w="1081404" h="528320">
                <a:moveTo>
                  <a:pt x="978408" y="58674"/>
                </a:moveTo>
                <a:lnTo>
                  <a:pt x="974598" y="50292"/>
                </a:lnTo>
                <a:lnTo>
                  <a:pt x="966216" y="54102"/>
                </a:lnTo>
                <a:lnTo>
                  <a:pt x="970026" y="62484"/>
                </a:lnTo>
                <a:lnTo>
                  <a:pt x="978408" y="58674"/>
                </a:lnTo>
                <a:close/>
              </a:path>
              <a:path w="1081404" h="528320">
                <a:moveTo>
                  <a:pt x="961644" y="67056"/>
                </a:moveTo>
                <a:lnTo>
                  <a:pt x="957072" y="58674"/>
                </a:lnTo>
                <a:lnTo>
                  <a:pt x="948690" y="62484"/>
                </a:lnTo>
                <a:lnTo>
                  <a:pt x="953262" y="70866"/>
                </a:lnTo>
                <a:lnTo>
                  <a:pt x="961644" y="67056"/>
                </a:lnTo>
                <a:close/>
              </a:path>
              <a:path w="1081404" h="528320">
                <a:moveTo>
                  <a:pt x="944118" y="75438"/>
                </a:moveTo>
                <a:lnTo>
                  <a:pt x="940308" y="66294"/>
                </a:lnTo>
                <a:lnTo>
                  <a:pt x="931926" y="70866"/>
                </a:lnTo>
                <a:lnTo>
                  <a:pt x="935736" y="79248"/>
                </a:lnTo>
                <a:lnTo>
                  <a:pt x="944118" y="75438"/>
                </a:lnTo>
                <a:close/>
              </a:path>
              <a:path w="1081404" h="528320">
                <a:moveTo>
                  <a:pt x="927354" y="83820"/>
                </a:moveTo>
                <a:lnTo>
                  <a:pt x="922782" y="74676"/>
                </a:lnTo>
                <a:lnTo>
                  <a:pt x="914400" y="79248"/>
                </a:lnTo>
                <a:lnTo>
                  <a:pt x="918972" y="87630"/>
                </a:lnTo>
                <a:lnTo>
                  <a:pt x="927354" y="83820"/>
                </a:lnTo>
                <a:close/>
              </a:path>
              <a:path w="1081404" h="528320">
                <a:moveTo>
                  <a:pt x="909828" y="91440"/>
                </a:moveTo>
                <a:lnTo>
                  <a:pt x="906018" y="83058"/>
                </a:lnTo>
                <a:lnTo>
                  <a:pt x="897636" y="87630"/>
                </a:lnTo>
                <a:lnTo>
                  <a:pt x="901446" y="96012"/>
                </a:lnTo>
                <a:lnTo>
                  <a:pt x="909828" y="91440"/>
                </a:lnTo>
                <a:close/>
              </a:path>
              <a:path w="1081404" h="528320">
                <a:moveTo>
                  <a:pt x="893064" y="99822"/>
                </a:moveTo>
                <a:lnTo>
                  <a:pt x="888492" y="91440"/>
                </a:lnTo>
                <a:lnTo>
                  <a:pt x="880110" y="96012"/>
                </a:lnTo>
                <a:lnTo>
                  <a:pt x="884682" y="104394"/>
                </a:lnTo>
                <a:lnTo>
                  <a:pt x="893064" y="99822"/>
                </a:lnTo>
                <a:close/>
              </a:path>
              <a:path w="1081404" h="528320">
                <a:moveTo>
                  <a:pt x="875538" y="108204"/>
                </a:moveTo>
                <a:lnTo>
                  <a:pt x="871728" y="99822"/>
                </a:lnTo>
                <a:lnTo>
                  <a:pt x="863346" y="103632"/>
                </a:lnTo>
                <a:lnTo>
                  <a:pt x="867156" y="112776"/>
                </a:lnTo>
                <a:lnTo>
                  <a:pt x="875538" y="108204"/>
                </a:lnTo>
                <a:close/>
              </a:path>
              <a:path w="1081404" h="528320">
                <a:moveTo>
                  <a:pt x="858774" y="116586"/>
                </a:moveTo>
                <a:lnTo>
                  <a:pt x="854202" y="108204"/>
                </a:lnTo>
                <a:lnTo>
                  <a:pt x="845820" y="112014"/>
                </a:lnTo>
                <a:lnTo>
                  <a:pt x="850392" y="121158"/>
                </a:lnTo>
                <a:lnTo>
                  <a:pt x="858774" y="116586"/>
                </a:lnTo>
                <a:close/>
              </a:path>
              <a:path w="1081404" h="528320">
                <a:moveTo>
                  <a:pt x="841248" y="124968"/>
                </a:moveTo>
                <a:lnTo>
                  <a:pt x="837438" y="116586"/>
                </a:lnTo>
                <a:lnTo>
                  <a:pt x="829056" y="120396"/>
                </a:lnTo>
                <a:lnTo>
                  <a:pt x="832866" y="128778"/>
                </a:lnTo>
                <a:lnTo>
                  <a:pt x="841248" y="124968"/>
                </a:lnTo>
                <a:close/>
              </a:path>
              <a:path w="1081404" h="528320">
                <a:moveTo>
                  <a:pt x="824484" y="133350"/>
                </a:moveTo>
                <a:lnTo>
                  <a:pt x="819912" y="124968"/>
                </a:lnTo>
                <a:lnTo>
                  <a:pt x="811530" y="128778"/>
                </a:lnTo>
                <a:lnTo>
                  <a:pt x="816102" y="137160"/>
                </a:lnTo>
                <a:lnTo>
                  <a:pt x="824484" y="133350"/>
                </a:lnTo>
                <a:close/>
              </a:path>
              <a:path w="1081404" h="528320">
                <a:moveTo>
                  <a:pt x="806958" y="141732"/>
                </a:moveTo>
                <a:lnTo>
                  <a:pt x="803148" y="133350"/>
                </a:lnTo>
                <a:lnTo>
                  <a:pt x="794766" y="137160"/>
                </a:lnTo>
                <a:lnTo>
                  <a:pt x="798576" y="145542"/>
                </a:lnTo>
                <a:lnTo>
                  <a:pt x="806958" y="141732"/>
                </a:lnTo>
                <a:close/>
              </a:path>
              <a:path w="1081404" h="528320">
                <a:moveTo>
                  <a:pt x="790194" y="150114"/>
                </a:moveTo>
                <a:lnTo>
                  <a:pt x="785622" y="140970"/>
                </a:lnTo>
                <a:lnTo>
                  <a:pt x="777240" y="145542"/>
                </a:lnTo>
                <a:lnTo>
                  <a:pt x="781812" y="153924"/>
                </a:lnTo>
                <a:lnTo>
                  <a:pt x="790194" y="150114"/>
                </a:lnTo>
                <a:close/>
              </a:path>
              <a:path w="1081404" h="528320">
                <a:moveTo>
                  <a:pt x="772668" y="158496"/>
                </a:moveTo>
                <a:lnTo>
                  <a:pt x="768858" y="149352"/>
                </a:lnTo>
                <a:lnTo>
                  <a:pt x="760476" y="153924"/>
                </a:lnTo>
                <a:lnTo>
                  <a:pt x="764286" y="162306"/>
                </a:lnTo>
                <a:lnTo>
                  <a:pt x="772668" y="158496"/>
                </a:lnTo>
                <a:close/>
              </a:path>
              <a:path w="1081404" h="528320">
                <a:moveTo>
                  <a:pt x="755904" y="166116"/>
                </a:moveTo>
                <a:lnTo>
                  <a:pt x="751332" y="157734"/>
                </a:lnTo>
                <a:lnTo>
                  <a:pt x="742950" y="162306"/>
                </a:lnTo>
                <a:lnTo>
                  <a:pt x="747522" y="170688"/>
                </a:lnTo>
                <a:lnTo>
                  <a:pt x="755904" y="166116"/>
                </a:lnTo>
                <a:close/>
              </a:path>
              <a:path w="1081404" h="528320">
                <a:moveTo>
                  <a:pt x="738378" y="174498"/>
                </a:moveTo>
                <a:lnTo>
                  <a:pt x="734568" y="166116"/>
                </a:lnTo>
                <a:lnTo>
                  <a:pt x="726186" y="170688"/>
                </a:lnTo>
                <a:lnTo>
                  <a:pt x="729996" y="179070"/>
                </a:lnTo>
                <a:lnTo>
                  <a:pt x="738378" y="174498"/>
                </a:lnTo>
                <a:close/>
              </a:path>
              <a:path w="1081404" h="528320">
                <a:moveTo>
                  <a:pt x="721614" y="182880"/>
                </a:moveTo>
                <a:lnTo>
                  <a:pt x="717042" y="174498"/>
                </a:lnTo>
                <a:lnTo>
                  <a:pt x="708660" y="178308"/>
                </a:lnTo>
                <a:lnTo>
                  <a:pt x="713232" y="187452"/>
                </a:lnTo>
                <a:lnTo>
                  <a:pt x="721614" y="182880"/>
                </a:lnTo>
                <a:close/>
              </a:path>
              <a:path w="1081404" h="528320">
                <a:moveTo>
                  <a:pt x="704088" y="191262"/>
                </a:moveTo>
                <a:lnTo>
                  <a:pt x="700278" y="182880"/>
                </a:lnTo>
                <a:lnTo>
                  <a:pt x="691896" y="186690"/>
                </a:lnTo>
                <a:lnTo>
                  <a:pt x="695706" y="195834"/>
                </a:lnTo>
                <a:lnTo>
                  <a:pt x="704088" y="191262"/>
                </a:lnTo>
                <a:close/>
              </a:path>
              <a:path w="1081404" h="528320">
                <a:moveTo>
                  <a:pt x="687324" y="199644"/>
                </a:moveTo>
                <a:lnTo>
                  <a:pt x="682752" y="191262"/>
                </a:lnTo>
                <a:lnTo>
                  <a:pt x="674370" y="195072"/>
                </a:lnTo>
                <a:lnTo>
                  <a:pt x="678942" y="203454"/>
                </a:lnTo>
                <a:lnTo>
                  <a:pt x="687324" y="199644"/>
                </a:lnTo>
                <a:close/>
              </a:path>
              <a:path w="1081404" h="528320">
                <a:moveTo>
                  <a:pt x="669798" y="208026"/>
                </a:moveTo>
                <a:lnTo>
                  <a:pt x="665988" y="199644"/>
                </a:lnTo>
                <a:lnTo>
                  <a:pt x="657606" y="203454"/>
                </a:lnTo>
                <a:lnTo>
                  <a:pt x="661416" y="211836"/>
                </a:lnTo>
                <a:lnTo>
                  <a:pt x="669798" y="208026"/>
                </a:lnTo>
                <a:close/>
              </a:path>
              <a:path w="1081404" h="528320">
                <a:moveTo>
                  <a:pt x="653034" y="216408"/>
                </a:moveTo>
                <a:lnTo>
                  <a:pt x="648462" y="208026"/>
                </a:lnTo>
                <a:lnTo>
                  <a:pt x="640080" y="211836"/>
                </a:lnTo>
                <a:lnTo>
                  <a:pt x="644652" y="220218"/>
                </a:lnTo>
                <a:lnTo>
                  <a:pt x="653034" y="216408"/>
                </a:lnTo>
                <a:close/>
              </a:path>
              <a:path w="1081404" h="528320">
                <a:moveTo>
                  <a:pt x="635508" y="224790"/>
                </a:moveTo>
                <a:lnTo>
                  <a:pt x="631698" y="215646"/>
                </a:lnTo>
                <a:lnTo>
                  <a:pt x="623316" y="220218"/>
                </a:lnTo>
                <a:lnTo>
                  <a:pt x="627126" y="228600"/>
                </a:lnTo>
                <a:lnTo>
                  <a:pt x="635508" y="224790"/>
                </a:lnTo>
                <a:close/>
              </a:path>
              <a:path w="1081404" h="528320">
                <a:moveTo>
                  <a:pt x="618744" y="233172"/>
                </a:moveTo>
                <a:lnTo>
                  <a:pt x="614172" y="224028"/>
                </a:lnTo>
                <a:lnTo>
                  <a:pt x="605790" y="228600"/>
                </a:lnTo>
                <a:lnTo>
                  <a:pt x="610362" y="236982"/>
                </a:lnTo>
                <a:lnTo>
                  <a:pt x="618744" y="233172"/>
                </a:lnTo>
                <a:close/>
              </a:path>
              <a:path w="1081404" h="528320">
                <a:moveTo>
                  <a:pt x="601218" y="240792"/>
                </a:moveTo>
                <a:lnTo>
                  <a:pt x="597408" y="232410"/>
                </a:lnTo>
                <a:lnTo>
                  <a:pt x="589026" y="236982"/>
                </a:lnTo>
                <a:lnTo>
                  <a:pt x="592836" y="245364"/>
                </a:lnTo>
                <a:lnTo>
                  <a:pt x="601218" y="240792"/>
                </a:lnTo>
                <a:close/>
              </a:path>
              <a:path w="1081404" h="528320">
                <a:moveTo>
                  <a:pt x="584454" y="249174"/>
                </a:moveTo>
                <a:lnTo>
                  <a:pt x="579882" y="240792"/>
                </a:lnTo>
                <a:lnTo>
                  <a:pt x="571500" y="245364"/>
                </a:lnTo>
                <a:lnTo>
                  <a:pt x="576072" y="253746"/>
                </a:lnTo>
                <a:lnTo>
                  <a:pt x="584454" y="249174"/>
                </a:lnTo>
                <a:close/>
              </a:path>
              <a:path w="1081404" h="528320">
                <a:moveTo>
                  <a:pt x="566928" y="257556"/>
                </a:moveTo>
                <a:lnTo>
                  <a:pt x="563118" y="249174"/>
                </a:lnTo>
                <a:lnTo>
                  <a:pt x="554736" y="252984"/>
                </a:lnTo>
                <a:lnTo>
                  <a:pt x="558546" y="262128"/>
                </a:lnTo>
                <a:lnTo>
                  <a:pt x="566928" y="257556"/>
                </a:lnTo>
                <a:close/>
              </a:path>
              <a:path w="1081404" h="528320">
                <a:moveTo>
                  <a:pt x="550164" y="265938"/>
                </a:moveTo>
                <a:lnTo>
                  <a:pt x="545592" y="257556"/>
                </a:lnTo>
                <a:lnTo>
                  <a:pt x="537210" y="261366"/>
                </a:lnTo>
                <a:lnTo>
                  <a:pt x="541782" y="270510"/>
                </a:lnTo>
                <a:lnTo>
                  <a:pt x="550164" y="265938"/>
                </a:lnTo>
                <a:close/>
              </a:path>
              <a:path w="1081404" h="528320">
                <a:moveTo>
                  <a:pt x="532638" y="274320"/>
                </a:moveTo>
                <a:lnTo>
                  <a:pt x="528828" y="265938"/>
                </a:lnTo>
                <a:lnTo>
                  <a:pt x="520446" y="269748"/>
                </a:lnTo>
                <a:lnTo>
                  <a:pt x="524256" y="278130"/>
                </a:lnTo>
                <a:lnTo>
                  <a:pt x="532638" y="274320"/>
                </a:lnTo>
                <a:close/>
              </a:path>
              <a:path w="1081404" h="528320">
                <a:moveTo>
                  <a:pt x="515874" y="282702"/>
                </a:moveTo>
                <a:lnTo>
                  <a:pt x="511302" y="274320"/>
                </a:lnTo>
                <a:lnTo>
                  <a:pt x="502920" y="278130"/>
                </a:lnTo>
                <a:lnTo>
                  <a:pt x="507492" y="286512"/>
                </a:lnTo>
                <a:lnTo>
                  <a:pt x="515874" y="282702"/>
                </a:lnTo>
                <a:close/>
              </a:path>
              <a:path w="1081404" h="528320">
                <a:moveTo>
                  <a:pt x="498348" y="291084"/>
                </a:moveTo>
                <a:lnTo>
                  <a:pt x="494538" y="282702"/>
                </a:lnTo>
                <a:lnTo>
                  <a:pt x="486156" y="286512"/>
                </a:lnTo>
                <a:lnTo>
                  <a:pt x="489966" y="294894"/>
                </a:lnTo>
                <a:lnTo>
                  <a:pt x="498348" y="291084"/>
                </a:lnTo>
                <a:close/>
              </a:path>
              <a:path w="1081404" h="528320">
                <a:moveTo>
                  <a:pt x="481584" y="299466"/>
                </a:moveTo>
                <a:lnTo>
                  <a:pt x="477012" y="290322"/>
                </a:lnTo>
                <a:lnTo>
                  <a:pt x="468630" y="294894"/>
                </a:lnTo>
                <a:lnTo>
                  <a:pt x="473202" y="303276"/>
                </a:lnTo>
                <a:lnTo>
                  <a:pt x="481584" y="299466"/>
                </a:lnTo>
                <a:close/>
              </a:path>
              <a:path w="1081404" h="528320">
                <a:moveTo>
                  <a:pt x="464058" y="307848"/>
                </a:moveTo>
                <a:lnTo>
                  <a:pt x="460248" y="298704"/>
                </a:lnTo>
                <a:lnTo>
                  <a:pt x="451866" y="303276"/>
                </a:lnTo>
                <a:lnTo>
                  <a:pt x="455676" y="311658"/>
                </a:lnTo>
                <a:lnTo>
                  <a:pt x="464058" y="307848"/>
                </a:lnTo>
                <a:close/>
              </a:path>
              <a:path w="1081404" h="528320">
                <a:moveTo>
                  <a:pt x="447294" y="315468"/>
                </a:moveTo>
                <a:lnTo>
                  <a:pt x="442722" y="307086"/>
                </a:lnTo>
                <a:lnTo>
                  <a:pt x="434340" y="311658"/>
                </a:lnTo>
                <a:lnTo>
                  <a:pt x="438912" y="320040"/>
                </a:lnTo>
                <a:lnTo>
                  <a:pt x="447294" y="315468"/>
                </a:lnTo>
                <a:close/>
              </a:path>
              <a:path w="1081404" h="528320">
                <a:moveTo>
                  <a:pt x="429768" y="323850"/>
                </a:moveTo>
                <a:lnTo>
                  <a:pt x="425958" y="315468"/>
                </a:lnTo>
                <a:lnTo>
                  <a:pt x="417576" y="320040"/>
                </a:lnTo>
                <a:lnTo>
                  <a:pt x="421386" y="328422"/>
                </a:lnTo>
                <a:lnTo>
                  <a:pt x="429768" y="323850"/>
                </a:lnTo>
                <a:close/>
              </a:path>
              <a:path w="1081404" h="528320">
                <a:moveTo>
                  <a:pt x="413004" y="332232"/>
                </a:moveTo>
                <a:lnTo>
                  <a:pt x="408432" y="323850"/>
                </a:lnTo>
                <a:lnTo>
                  <a:pt x="400050" y="327660"/>
                </a:lnTo>
                <a:lnTo>
                  <a:pt x="404622" y="336804"/>
                </a:lnTo>
                <a:lnTo>
                  <a:pt x="413004" y="332232"/>
                </a:lnTo>
                <a:close/>
              </a:path>
              <a:path w="1081404" h="528320">
                <a:moveTo>
                  <a:pt x="395478" y="340614"/>
                </a:moveTo>
                <a:lnTo>
                  <a:pt x="391668" y="332232"/>
                </a:lnTo>
                <a:lnTo>
                  <a:pt x="383286" y="336042"/>
                </a:lnTo>
                <a:lnTo>
                  <a:pt x="387096" y="345186"/>
                </a:lnTo>
                <a:lnTo>
                  <a:pt x="395478" y="340614"/>
                </a:lnTo>
                <a:close/>
              </a:path>
              <a:path w="1081404" h="528320">
                <a:moveTo>
                  <a:pt x="378714" y="348996"/>
                </a:moveTo>
                <a:lnTo>
                  <a:pt x="374142" y="340614"/>
                </a:lnTo>
                <a:lnTo>
                  <a:pt x="365760" y="344424"/>
                </a:lnTo>
                <a:lnTo>
                  <a:pt x="370332" y="352806"/>
                </a:lnTo>
                <a:lnTo>
                  <a:pt x="378714" y="348996"/>
                </a:lnTo>
                <a:close/>
              </a:path>
              <a:path w="1081404" h="528320">
                <a:moveTo>
                  <a:pt x="361188" y="357378"/>
                </a:moveTo>
                <a:lnTo>
                  <a:pt x="357378" y="348996"/>
                </a:lnTo>
                <a:lnTo>
                  <a:pt x="348996" y="352806"/>
                </a:lnTo>
                <a:lnTo>
                  <a:pt x="352806" y="361188"/>
                </a:lnTo>
                <a:lnTo>
                  <a:pt x="361188" y="357378"/>
                </a:lnTo>
                <a:close/>
              </a:path>
              <a:path w="1081404" h="528320">
                <a:moveTo>
                  <a:pt x="344424" y="365760"/>
                </a:moveTo>
                <a:lnTo>
                  <a:pt x="339852" y="357378"/>
                </a:lnTo>
                <a:lnTo>
                  <a:pt x="331470" y="361188"/>
                </a:lnTo>
                <a:lnTo>
                  <a:pt x="336042" y="369570"/>
                </a:lnTo>
                <a:lnTo>
                  <a:pt x="344424" y="365760"/>
                </a:lnTo>
                <a:close/>
              </a:path>
              <a:path w="1081404" h="528320">
                <a:moveTo>
                  <a:pt x="326898" y="374142"/>
                </a:moveTo>
                <a:lnTo>
                  <a:pt x="323088" y="364998"/>
                </a:lnTo>
                <a:lnTo>
                  <a:pt x="314706" y="369570"/>
                </a:lnTo>
                <a:lnTo>
                  <a:pt x="318516" y="377952"/>
                </a:lnTo>
                <a:lnTo>
                  <a:pt x="326898" y="374142"/>
                </a:lnTo>
                <a:close/>
              </a:path>
              <a:path w="1081404" h="528320">
                <a:moveTo>
                  <a:pt x="310134" y="382524"/>
                </a:moveTo>
                <a:lnTo>
                  <a:pt x="305562" y="373380"/>
                </a:lnTo>
                <a:lnTo>
                  <a:pt x="297180" y="377952"/>
                </a:lnTo>
                <a:lnTo>
                  <a:pt x="300990" y="386334"/>
                </a:lnTo>
                <a:lnTo>
                  <a:pt x="310134" y="382524"/>
                </a:lnTo>
                <a:close/>
              </a:path>
              <a:path w="1081404" h="528320">
                <a:moveTo>
                  <a:pt x="292608" y="390144"/>
                </a:moveTo>
                <a:lnTo>
                  <a:pt x="288798" y="381762"/>
                </a:lnTo>
                <a:lnTo>
                  <a:pt x="280416" y="386334"/>
                </a:lnTo>
                <a:lnTo>
                  <a:pt x="284226" y="394716"/>
                </a:lnTo>
                <a:lnTo>
                  <a:pt x="292608" y="390144"/>
                </a:lnTo>
                <a:close/>
              </a:path>
              <a:path w="1081404" h="528320">
                <a:moveTo>
                  <a:pt x="275844" y="398526"/>
                </a:moveTo>
                <a:lnTo>
                  <a:pt x="271272" y="390144"/>
                </a:lnTo>
                <a:lnTo>
                  <a:pt x="262890" y="394716"/>
                </a:lnTo>
                <a:lnTo>
                  <a:pt x="266700" y="403098"/>
                </a:lnTo>
                <a:lnTo>
                  <a:pt x="275844" y="398526"/>
                </a:lnTo>
                <a:close/>
              </a:path>
              <a:path w="1081404" h="528320">
                <a:moveTo>
                  <a:pt x="258318" y="406908"/>
                </a:moveTo>
                <a:lnTo>
                  <a:pt x="254508" y="398526"/>
                </a:lnTo>
                <a:lnTo>
                  <a:pt x="246126" y="402336"/>
                </a:lnTo>
                <a:lnTo>
                  <a:pt x="249936" y="411480"/>
                </a:lnTo>
                <a:lnTo>
                  <a:pt x="258318" y="406908"/>
                </a:lnTo>
                <a:close/>
              </a:path>
              <a:path w="1081404" h="528320">
                <a:moveTo>
                  <a:pt x="241554" y="415290"/>
                </a:moveTo>
                <a:lnTo>
                  <a:pt x="236982" y="406908"/>
                </a:lnTo>
                <a:lnTo>
                  <a:pt x="228600" y="410718"/>
                </a:lnTo>
                <a:lnTo>
                  <a:pt x="232410" y="419862"/>
                </a:lnTo>
                <a:lnTo>
                  <a:pt x="241554" y="415290"/>
                </a:lnTo>
                <a:close/>
              </a:path>
              <a:path w="1081404" h="528320">
                <a:moveTo>
                  <a:pt x="224028" y="423672"/>
                </a:moveTo>
                <a:lnTo>
                  <a:pt x="220218" y="415290"/>
                </a:lnTo>
                <a:lnTo>
                  <a:pt x="211836" y="419100"/>
                </a:lnTo>
                <a:lnTo>
                  <a:pt x="215646" y="427482"/>
                </a:lnTo>
                <a:lnTo>
                  <a:pt x="224028" y="423672"/>
                </a:lnTo>
                <a:close/>
              </a:path>
              <a:path w="1081404" h="528320">
                <a:moveTo>
                  <a:pt x="207264" y="432054"/>
                </a:moveTo>
                <a:lnTo>
                  <a:pt x="202692" y="423672"/>
                </a:lnTo>
                <a:lnTo>
                  <a:pt x="194310" y="427482"/>
                </a:lnTo>
                <a:lnTo>
                  <a:pt x="198120" y="435864"/>
                </a:lnTo>
                <a:lnTo>
                  <a:pt x="207264" y="432054"/>
                </a:lnTo>
                <a:close/>
              </a:path>
              <a:path w="1081404" h="528320">
                <a:moveTo>
                  <a:pt x="189738" y="440436"/>
                </a:moveTo>
                <a:lnTo>
                  <a:pt x="185928" y="432054"/>
                </a:lnTo>
                <a:lnTo>
                  <a:pt x="177546" y="435864"/>
                </a:lnTo>
                <a:lnTo>
                  <a:pt x="181356" y="444246"/>
                </a:lnTo>
                <a:lnTo>
                  <a:pt x="189738" y="440436"/>
                </a:lnTo>
                <a:close/>
              </a:path>
              <a:path w="1081404" h="528320">
                <a:moveTo>
                  <a:pt x="172974" y="448818"/>
                </a:moveTo>
                <a:lnTo>
                  <a:pt x="168402" y="439674"/>
                </a:lnTo>
                <a:lnTo>
                  <a:pt x="160020" y="444246"/>
                </a:lnTo>
                <a:lnTo>
                  <a:pt x="163830" y="452628"/>
                </a:lnTo>
                <a:lnTo>
                  <a:pt x="172974" y="448818"/>
                </a:lnTo>
                <a:close/>
              </a:path>
              <a:path w="1081404" h="528320">
                <a:moveTo>
                  <a:pt x="155448" y="457200"/>
                </a:moveTo>
                <a:lnTo>
                  <a:pt x="151638" y="448056"/>
                </a:lnTo>
                <a:lnTo>
                  <a:pt x="143256" y="452628"/>
                </a:lnTo>
                <a:lnTo>
                  <a:pt x="147066" y="461010"/>
                </a:lnTo>
                <a:lnTo>
                  <a:pt x="155448" y="457200"/>
                </a:lnTo>
                <a:close/>
              </a:path>
              <a:path w="1081404" h="528320">
                <a:moveTo>
                  <a:pt x="138684" y="464820"/>
                </a:moveTo>
                <a:lnTo>
                  <a:pt x="134112" y="456438"/>
                </a:lnTo>
                <a:lnTo>
                  <a:pt x="125730" y="461010"/>
                </a:lnTo>
                <a:lnTo>
                  <a:pt x="129540" y="469392"/>
                </a:lnTo>
                <a:lnTo>
                  <a:pt x="138684" y="464820"/>
                </a:lnTo>
                <a:close/>
              </a:path>
              <a:path w="1081404" h="528320">
                <a:moveTo>
                  <a:pt x="121158" y="473202"/>
                </a:moveTo>
                <a:lnTo>
                  <a:pt x="117348" y="464820"/>
                </a:lnTo>
                <a:lnTo>
                  <a:pt x="108204" y="469392"/>
                </a:lnTo>
                <a:lnTo>
                  <a:pt x="112776" y="477774"/>
                </a:lnTo>
                <a:lnTo>
                  <a:pt x="121158" y="473202"/>
                </a:lnTo>
                <a:close/>
              </a:path>
              <a:path w="1081404" h="528320">
                <a:moveTo>
                  <a:pt x="104394" y="481584"/>
                </a:moveTo>
                <a:lnTo>
                  <a:pt x="99822" y="473202"/>
                </a:lnTo>
                <a:lnTo>
                  <a:pt x="91440" y="477012"/>
                </a:lnTo>
                <a:lnTo>
                  <a:pt x="95250" y="486156"/>
                </a:lnTo>
                <a:lnTo>
                  <a:pt x="104394" y="481584"/>
                </a:lnTo>
                <a:close/>
              </a:path>
              <a:path w="1081404" h="528320">
                <a:moveTo>
                  <a:pt x="85344" y="528066"/>
                </a:moveTo>
                <a:lnTo>
                  <a:pt x="51816" y="459486"/>
                </a:lnTo>
                <a:lnTo>
                  <a:pt x="0" y="526542"/>
                </a:lnTo>
                <a:lnTo>
                  <a:pt x="57150" y="527562"/>
                </a:lnTo>
                <a:lnTo>
                  <a:pt x="57150" y="493776"/>
                </a:lnTo>
                <a:lnTo>
                  <a:pt x="65532" y="489966"/>
                </a:lnTo>
                <a:lnTo>
                  <a:pt x="70104" y="498348"/>
                </a:lnTo>
                <a:lnTo>
                  <a:pt x="70104" y="527793"/>
                </a:lnTo>
                <a:lnTo>
                  <a:pt x="85344" y="528066"/>
                </a:lnTo>
                <a:close/>
              </a:path>
              <a:path w="1081404" h="528320">
                <a:moveTo>
                  <a:pt x="70104" y="498348"/>
                </a:moveTo>
                <a:lnTo>
                  <a:pt x="65532" y="489966"/>
                </a:lnTo>
                <a:lnTo>
                  <a:pt x="57150" y="493776"/>
                </a:lnTo>
                <a:lnTo>
                  <a:pt x="60960" y="502158"/>
                </a:lnTo>
                <a:lnTo>
                  <a:pt x="70104" y="498348"/>
                </a:lnTo>
                <a:close/>
              </a:path>
              <a:path w="1081404" h="528320">
                <a:moveTo>
                  <a:pt x="70104" y="527793"/>
                </a:moveTo>
                <a:lnTo>
                  <a:pt x="70104" y="498348"/>
                </a:lnTo>
                <a:lnTo>
                  <a:pt x="60960" y="502158"/>
                </a:lnTo>
                <a:lnTo>
                  <a:pt x="57150" y="493776"/>
                </a:lnTo>
                <a:lnTo>
                  <a:pt x="57150" y="527562"/>
                </a:lnTo>
                <a:lnTo>
                  <a:pt x="70104" y="527793"/>
                </a:lnTo>
                <a:close/>
              </a:path>
              <a:path w="1081404" h="528320">
                <a:moveTo>
                  <a:pt x="86868" y="489966"/>
                </a:moveTo>
                <a:lnTo>
                  <a:pt x="83058" y="481584"/>
                </a:lnTo>
                <a:lnTo>
                  <a:pt x="73914" y="485394"/>
                </a:lnTo>
                <a:lnTo>
                  <a:pt x="78486" y="494538"/>
                </a:lnTo>
                <a:lnTo>
                  <a:pt x="86868" y="489966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34425" y="5013197"/>
            <a:ext cx="506095" cy="506730"/>
          </a:xfrm>
          <a:custGeom>
            <a:avLst/>
            <a:gdLst/>
            <a:ahLst/>
            <a:cxnLst/>
            <a:rect l="l" t="t" r="r" b="b"/>
            <a:pathLst>
              <a:path w="506094" h="506729">
                <a:moveTo>
                  <a:pt x="80771" y="27431"/>
                </a:moveTo>
                <a:lnTo>
                  <a:pt x="0" y="0"/>
                </a:lnTo>
                <a:lnTo>
                  <a:pt x="26669" y="80771"/>
                </a:lnTo>
                <a:lnTo>
                  <a:pt x="41147" y="66497"/>
                </a:lnTo>
                <a:lnTo>
                  <a:pt x="41147" y="48767"/>
                </a:lnTo>
                <a:lnTo>
                  <a:pt x="48005" y="41909"/>
                </a:lnTo>
                <a:lnTo>
                  <a:pt x="48005" y="55625"/>
                </a:lnTo>
                <a:lnTo>
                  <a:pt x="54863" y="48767"/>
                </a:lnTo>
                <a:lnTo>
                  <a:pt x="56982" y="50886"/>
                </a:lnTo>
                <a:lnTo>
                  <a:pt x="80771" y="27431"/>
                </a:lnTo>
                <a:close/>
              </a:path>
              <a:path w="506094" h="506729">
                <a:moveTo>
                  <a:pt x="48005" y="41909"/>
                </a:moveTo>
                <a:lnTo>
                  <a:pt x="41147" y="48767"/>
                </a:lnTo>
                <a:lnTo>
                  <a:pt x="41909" y="48767"/>
                </a:lnTo>
                <a:lnTo>
                  <a:pt x="48005" y="41909"/>
                </a:lnTo>
                <a:close/>
              </a:path>
              <a:path w="506094" h="506729">
                <a:moveTo>
                  <a:pt x="50075" y="57695"/>
                </a:moveTo>
                <a:lnTo>
                  <a:pt x="48005" y="55625"/>
                </a:lnTo>
                <a:lnTo>
                  <a:pt x="48005" y="41909"/>
                </a:lnTo>
                <a:lnTo>
                  <a:pt x="41909" y="48767"/>
                </a:lnTo>
                <a:lnTo>
                  <a:pt x="41147" y="48767"/>
                </a:lnTo>
                <a:lnTo>
                  <a:pt x="41147" y="66497"/>
                </a:lnTo>
                <a:lnTo>
                  <a:pt x="50075" y="57695"/>
                </a:lnTo>
                <a:close/>
              </a:path>
              <a:path w="506094" h="506729">
                <a:moveTo>
                  <a:pt x="56982" y="50886"/>
                </a:moveTo>
                <a:lnTo>
                  <a:pt x="54863" y="48767"/>
                </a:lnTo>
                <a:lnTo>
                  <a:pt x="48005" y="55625"/>
                </a:lnTo>
                <a:lnTo>
                  <a:pt x="50075" y="57695"/>
                </a:lnTo>
                <a:lnTo>
                  <a:pt x="56982" y="50886"/>
                </a:lnTo>
                <a:close/>
              </a:path>
              <a:path w="506094" h="506729">
                <a:moveTo>
                  <a:pt x="61721" y="55625"/>
                </a:moveTo>
                <a:lnTo>
                  <a:pt x="56982" y="50886"/>
                </a:lnTo>
                <a:lnTo>
                  <a:pt x="50075" y="57695"/>
                </a:lnTo>
                <a:lnTo>
                  <a:pt x="54863" y="62483"/>
                </a:lnTo>
                <a:lnTo>
                  <a:pt x="61721" y="55625"/>
                </a:lnTo>
                <a:close/>
              </a:path>
              <a:path w="506094" h="506729">
                <a:moveTo>
                  <a:pt x="75437" y="69341"/>
                </a:moveTo>
                <a:lnTo>
                  <a:pt x="68579" y="62483"/>
                </a:lnTo>
                <a:lnTo>
                  <a:pt x="61721" y="69341"/>
                </a:lnTo>
                <a:lnTo>
                  <a:pt x="68579" y="75437"/>
                </a:lnTo>
                <a:lnTo>
                  <a:pt x="75437" y="69341"/>
                </a:lnTo>
                <a:close/>
              </a:path>
              <a:path w="506094" h="506729">
                <a:moveTo>
                  <a:pt x="88391" y="82295"/>
                </a:moveTo>
                <a:lnTo>
                  <a:pt x="82295" y="75437"/>
                </a:lnTo>
                <a:lnTo>
                  <a:pt x="75437" y="82295"/>
                </a:lnTo>
                <a:lnTo>
                  <a:pt x="82295" y="89153"/>
                </a:lnTo>
                <a:lnTo>
                  <a:pt x="88391" y="82295"/>
                </a:lnTo>
                <a:close/>
              </a:path>
              <a:path w="506094" h="506729">
                <a:moveTo>
                  <a:pt x="102107" y="96011"/>
                </a:moveTo>
                <a:lnTo>
                  <a:pt x="95249" y="89153"/>
                </a:lnTo>
                <a:lnTo>
                  <a:pt x="88391" y="96011"/>
                </a:lnTo>
                <a:lnTo>
                  <a:pt x="95249" y="102869"/>
                </a:lnTo>
                <a:lnTo>
                  <a:pt x="102107" y="96011"/>
                </a:lnTo>
                <a:close/>
              </a:path>
              <a:path w="506094" h="506729">
                <a:moveTo>
                  <a:pt x="115823" y="109727"/>
                </a:moveTo>
                <a:lnTo>
                  <a:pt x="108965" y="102869"/>
                </a:lnTo>
                <a:lnTo>
                  <a:pt x="102107" y="109727"/>
                </a:lnTo>
                <a:lnTo>
                  <a:pt x="108965" y="115823"/>
                </a:lnTo>
                <a:lnTo>
                  <a:pt x="115823" y="109727"/>
                </a:lnTo>
                <a:close/>
              </a:path>
              <a:path w="506094" h="506729">
                <a:moveTo>
                  <a:pt x="128777" y="122681"/>
                </a:moveTo>
                <a:lnTo>
                  <a:pt x="122681" y="115823"/>
                </a:lnTo>
                <a:lnTo>
                  <a:pt x="115823" y="122681"/>
                </a:lnTo>
                <a:lnTo>
                  <a:pt x="122681" y="129539"/>
                </a:lnTo>
                <a:lnTo>
                  <a:pt x="128777" y="122681"/>
                </a:lnTo>
                <a:close/>
              </a:path>
              <a:path w="506094" h="506729">
                <a:moveTo>
                  <a:pt x="142493" y="136397"/>
                </a:moveTo>
                <a:lnTo>
                  <a:pt x="135635" y="129539"/>
                </a:lnTo>
                <a:lnTo>
                  <a:pt x="128777" y="136397"/>
                </a:lnTo>
                <a:lnTo>
                  <a:pt x="135635" y="143255"/>
                </a:lnTo>
                <a:lnTo>
                  <a:pt x="142493" y="136397"/>
                </a:lnTo>
                <a:close/>
              </a:path>
              <a:path w="506094" h="506729">
                <a:moveTo>
                  <a:pt x="156209" y="150113"/>
                </a:moveTo>
                <a:lnTo>
                  <a:pt x="149351" y="143255"/>
                </a:lnTo>
                <a:lnTo>
                  <a:pt x="142493" y="150113"/>
                </a:lnTo>
                <a:lnTo>
                  <a:pt x="149351" y="156971"/>
                </a:lnTo>
                <a:lnTo>
                  <a:pt x="156209" y="150113"/>
                </a:lnTo>
                <a:close/>
              </a:path>
              <a:path w="506094" h="506729">
                <a:moveTo>
                  <a:pt x="169163" y="163067"/>
                </a:moveTo>
                <a:lnTo>
                  <a:pt x="163067" y="156971"/>
                </a:lnTo>
                <a:lnTo>
                  <a:pt x="156209" y="163067"/>
                </a:lnTo>
                <a:lnTo>
                  <a:pt x="163067" y="169925"/>
                </a:lnTo>
                <a:lnTo>
                  <a:pt x="169163" y="163067"/>
                </a:lnTo>
                <a:close/>
              </a:path>
              <a:path w="506094" h="506729">
                <a:moveTo>
                  <a:pt x="182879" y="176783"/>
                </a:moveTo>
                <a:lnTo>
                  <a:pt x="176021" y="169925"/>
                </a:lnTo>
                <a:lnTo>
                  <a:pt x="169163" y="176783"/>
                </a:lnTo>
                <a:lnTo>
                  <a:pt x="176021" y="183641"/>
                </a:lnTo>
                <a:lnTo>
                  <a:pt x="182879" y="176783"/>
                </a:lnTo>
                <a:close/>
              </a:path>
              <a:path w="506094" h="506729">
                <a:moveTo>
                  <a:pt x="196595" y="190499"/>
                </a:moveTo>
                <a:lnTo>
                  <a:pt x="189737" y="183641"/>
                </a:lnTo>
                <a:lnTo>
                  <a:pt x="182879" y="190499"/>
                </a:lnTo>
                <a:lnTo>
                  <a:pt x="189737" y="197357"/>
                </a:lnTo>
                <a:lnTo>
                  <a:pt x="196595" y="190499"/>
                </a:lnTo>
                <a:close/>
              </a:path>
              <a:path w="506094" h="506729">
                <a:moveTo>
                  <a:pt x="209549" y="203453"/>
                </a:moveTo>
                <a:lnTo>
                  <a:pt x="203453" y="197357"/>
                </a:lnTo>
                <a:lnTo>
                  <a:pt x="196595" y="203453"/>
                </a:lnTo>
                <a:lnTo>
                  <a:pt x="203453" y="210311"/>
                </a:lnTo>
                <a:lnTo>
                  <a:pt x="209549" y="203453"/>
                </a:lnTo>
                <a:close/>
              </a:path>
              <a:path w="506094" h="506729">
                <a:moveTo>
                  <a:pt x="223265" y="217169"/>
                </a:moveTo>
                <a:lnTo>
                  <a:pt x="216407" y="210311"/>
                </a:lnTo>
                <a:lnTo>
                  <a:pt x="209549" y="217169"/>
                </a:lnTo>
                <a:lnTo>
                  <a:pt x="216407" y="224027"/>
                </a:lnTo>
                <a:lnTo>
                  <a:pt x="223265" y="217169"/>
                </a:lnTo>
                <a:close/>
              </a:path>
              <a:path w="506094" h="506729">
                <a:moveTo>
                  <a:pt x="236981" y="230885"/>
                </a:moveTo>
                <a:lnTo>
                  <a:pt x="230123" y="224027"/>
                </a:lnTo>
                <a:lnTo>
                  <a:pt x="223265" y="230885"/>
                </a:lnTo>
                <a:lnTo>
                  <a:pt x="230123" y="237743"/>
                </a:lnTo>
                <a:lnTo>
                  <a:pt x="236981" y="230885"/>
                </a:lnTo>
                <a:close/>
              </a:path>
              <a:path w="506094" h="506729">
                <a:moveTo>
                  <a:pt x="250697" y="243839"/>
                </a:moveTo>
                <a:lnTo>
                  <a:pt x="243839" y="237743"/>
                </a:lnTo>
                <a:lnTo>
                  <a:pt x="236981" y="243839"/>
                </a:lnTo>
                <a:lnTo>
                  <a:pt x="243839" y="250697"/>
                </a:lnTo>
                <a:lnTo>
                  <a:pt x="250697" y="243839"/>
                </a:lnTo>
                <a:close/>
              </a:path>
              <a:path w="506094" h="506729">
                <a:moveTo>
                  <a:pt x="263651" y="257555"/>
                </a:moveTo>
                <a:lnTo>
                  <a:pt x="256793" y="250697"/>
                </a:lnTo>
                <a:lnTo>
                  <a:pt x="250697" y="257555"/>
                </a:lnTo>
                <a:lnTo>
                  <a:pt x="256793" y="264413"/>
                </a:lnTo>
                <a:lnTo>
                  <a:pt x="263651" y="257555"/>
                </a:lnTo>
                <a:close/>
              </a:path>
              <a:path w="506094" h="506729">
                <a:moveTo>
                  <a:pt x="277367" y="271271"/>
                </a:moveTo>
                <a:lnTo>
                  <a:pt x="270509" y="264413"/>
                </a:lnTo>
                <a:lnTo>
                  <a:pt x="263651" y="271271"/>
                </a:lnTo>
                <a:lnTo>
                  <a:pt x="270509" y="278129"/>
                </a:lnTo>
                <a:lnTo>
                  <a:pt x="277367" y="271271"/>
                </a:lnTo>
                <a:close/>
              </a:path>
              <a:path w="506094" h="506729">
                <a:moveTo>
                  <a:pt x="291083" y="284225"/>
                </a:moveTo>
                <a:lnTo>
                  <a:pt x="284225" y="278129"/>
                </a:lnTo>
                <a:lnTo>
                  <a:pt x="277367" y="284225"/>
                </a:lnTo>
                <a:lnTo>
                  <a:pt x="284225" y="291083"/>
                </a:lnTo>
                <a:lnTo>
                  <a:pt x="291083" y="284225"/>
                </a:lnTo>
                <a:close/>
              </a:path>
              <a:path w="506094" h="506729">
                <a:moveTo>
                  <a:pt x="304037" y="297941"/>
                </a:moveTo>
                <a:lnTo>
                  <a:pt x="297179" y="291083"/>
                </a:lnTo>
                <a:lnTo>
                  <a:pt x="291083" y="297941"/>
                </a:lnTo>
                <a:lnTo>
                  <a:pt x="297179" y="304799"/>
                </a:lnTo>
                <a:lnTo>
                  <a:pt x="304037" y="297941"/>
                </a:lnTo>
                <a:close/>
              </a:path>
              <a:path w="506094" h="506729">
                <a:moveTo>
                  <a:pt x="317753" y="311657"/>
                </a:moveTo>
                <a:lnTo>
                  <a:pt x="310895" y="304799"/>
                </a:lnTo>
                <a:lnTo>
                  <a:pt x="304037" y="311657"/>
                </a:lnTo>
                <a:lnTo>
                  <a:pt x="310895" y="318515"/>
                </a:lnTo>
                <a:lnTo>
                  <a:pt x="317753" y="311657"/>
                </a:lnTo>
                <a:close/>
              </a:path>
              <a:path w="506094" h="506729">
                <a:moveTo>
                  <a:pt x="331469" y="324611"/>
                </a:moveTo>
                <a:lnTo>
                  <a:pt x="324611" y="318515"/>
                </a:lnTo>
                <a:lnTo>
                  <a:pt x="317753" y="324611"/>
                </a:lnTo>
                <a:lnTo>
                  <a:pt x="324611" y="331469"/>
                </a:lnTo>
                <a:lnTo>
                  <a:pt x="331469" y="324611"/>
                </a:lnTo>
                <a:close/>
              </a:path>
              <a:path w="506094" h="506729">
                <a:moveTo>
                  <a:pt x="344423" y="338327"/>
                </a:moveTo>
                <a:lnTo>
                  <a:pt x="337565" y="331469"/>
                </a:lnTo>
                <a:lnTo>
                  <a:pt x="331469" y="338327"/>
                </a:lnTo>
                <a:lnTo>
                  <a:pt x="337565" y="345185"/>
                </a:lnTo>
                <a:lnTo>
                  <a:pt x="344423" y="338327"/>
                </a:lnTo>
                <a:close/>
              </a:path>
              <a:path w="506094" h="506729">
                <a:moveTo>
                  <a:pt x="358139" y="352043"/>
                </a:moveTo>
                <a:lnTo>
                  <a:pt x="351281" y="345185"/>
                </a:lnTo>
                <a:lnTo>
                  <a:pt x="344423" y="352043"/>
                </a:lnTo>
                <a:lnTo>
                  <a:pt x="351281" y="358901"/>
                </a:lnTo>
                <a:lnTo>
                  <a:pt x="358139" y="352043"/>
                </a:lnTo>
                <a:close/>
              </a:path>
              <a:path w="506094" h="506729">
                <a:moveTo>
                  <a:pt x="371855" y="365759"/>
                </a:moveTo>
                <a:lnTo>
                  <a:pt x="364997" y="358901"/>
                </a:lnTo>
                <a:lnTo>
                  <a:pt x="358139" y="365759"/>
                </a:lnTo>
                <a:lnTo>
                  <a:pt x="364997" y="371855"/>
                </a:lnTo>
                <a:lnTo>
                  <a:pt x="371855" y="365759"/>
                </a:lnTo>
                <a:close/>
              </a:path>
              <a:path w="506094" h="506729">
                <a:moveTo>
                  <a:pt x="384809" y="378713"/>
                </a:moveTo>
                <a:lnTo>
                  <a:pt x="377951" y="371855"/>
                </a:lnTo>
                <a:lnTo>
                  <a:pt x="371855" y="378713"/>
                </a:lnTo>
                <a:lnTo>
                  <a:pt x="377951" y="385571"/>
                </a:lnTo>
                <a:lnTo>
                  <a:pt x="384809" y="378713"/>
                </a:lnTo>
                <a:close/>
              </a:path>
              <a:path w="506094" h="506729">
                <a:moveTo>
                  <a:pt x="398525" y="392429"/>
                </a:moveTo>
                <a:lnTo>
                  <a:pt x="391667" y="385571"/>
                </a:lnTo>
                <a:lnTo>
                  <a:pt x="384809" y="392429"/>
                </a:lnTo>
                <a:lnTo>
                  <a:pt x="391667" y="399287"/>
                </a:lnTo>
                <a:lnTo>
                  <a:pt x="398525" y="392429"/>
                </a:lnTo>
                <a:close/>
              </a:path>
              <a:path w="506094" h="506729">
                <a:moveTo>
                  <a:pt x="412241" y="406145"/>
                </a:moveTo>
                <a:lnTo>
                  <a:pt x="405383" y="399287"/>
                </a:lnTo>
                <a:lnTo>
                  <a:pt x="398525" y="406145"/>
                </a:lnTo>
                <a:lnTo>
                  <a:pt x="405383" y="412241"/>
                </a:lnTo>
                <a:lnTo>
                  <a:pt x="412241" y="406145"/>
                </a:lnTo>
                <a:close/>
              </a:path>
              <a:path w="506094" h="506729">
                <a:moveTo>
                  <a:pt x="425195" y="419099"/>
                </a:moveTo>
                <a:lnTo>
                  <a:pt x="418337" y="412241"/>
                </a:lnTo>
                <a:lnTo>
                  <a:pt x="412241" y="419099"/>
                </a:lnTo>
                <a:lnTo>
                  <a:pt x="418337" y="425957"/>
                </a:lnTo>
                <a:lnTo>
                  <a:pt x="425195" y="419099"/>
                </a:lnTo>
                <a:close/>
              </a:path>
              <a:path w="506094" h="506729">
                <a:moveTo>
                  <a:pt x="438911" y="432815"/>
                </a:moveTo>
                <a:lnTo>
                  <a:pt x="432053" y="425957"/>
                </a:lnTo>
                <a:lnTo>
                  <a:pt x="425195" y="432815"/>
                </a:lnTo>
                <a:lnTo>
                  <a:pt x="432053" y="439673"/>
                </a:lnTo>
                <a:lnTo>
                  <a:pt x="438911" y="432815"/>
                </a:lnTo>
                <a:close/>
              </a:path>
              <a:path w="506094" h="506729">
                <a:moveTo>
                  <a:pt x="452627" y="446531"/>
                </a:moveTo>
                <a:lnTo>
                  <a:pt x="445769" y="439673"/>
                </a:lnTo>
                <a:lnTo>
                  <a:pt x="438911" y="446531"/>
                </a:lnTo>
                <a:lnTo>
                  <a:pt x="445769" y="452627"/>
                </a:lnTo>
                <a:lnTo>
                  <a:pt x="452627" y="446531"/>
                </a:lnTo>
                <a:close/>
              </a:path>
              <a:path w="506094" h="506729">
                <a:moveTo>
                  <a:pt x="465581" y="459485"/>
                </a:moveTo>
                <a:lnTo>
                  <a:pt x="459485" y="452627"/>
                </a:lnTo>
                <a:lnTo>
                  <a:pt x="452627" y="459485"/>
                </a:lnTo>
                <a:lnTo>
                  <a:pt x="459485" y="466343"/>
                </a:lnTo>
                <a:lnTo>
                  <a:pt x="465581" y="459485"/>
                </a:lnTo>
                <a:close/>
              </a:path>
              <a:path w="506094" h="506729">
                <a:moveTo>
                  <a:pt x="479297" y="473201"/>
                </a:moveTo>
                <a:lnTo>
                  <a:pt x="472439" y="466343"/>
                </a:lnTo>
                <a:lnTo>
                  <a:pt x="465581" y="473201"/>
                </a:lnTo>
                <a:lnTo>
                  <a:pt x="472439" y="480059"/>
                </a:lnTo>
                <a:lnTo>
                  <a:pt x="479297" y="473201"/>
                </a:lnTo>
                <a:close/>
              </a:path>
              <a:path w="506094" h="506729">
                <a:moveTo>
                  <a:pt x="493013" y="486917"/>
                </a:moveTo>
                <a:lnTo>
                  <a:pt x="486155" y="480059"/>
                </a:lnTo>
                <a:lnTo>
                  <a:pt x="479297" y="486917"/>
                </a:lnTo>
                <a:lnTo>
                  <a:pt x="486155" y="493013"/>
                </a:lnTo>
                <a:lnTo>
                  <a:pt x="493013" y="486917"/>
                </a:lnTo>
                <a:close/>
              </a:path>
              <a:path w="506094" h="506729">
                <a:moveTo>
                  <a:pt x="505967" y="499871"/>
                </a:moveTo>
                <a:lnTo>
                  <a:pt x="499871" y="493013"/>
                </a:lnTo>
                <a:lnTo>
                  <a:pt x="493013" y="499871"/>
                </a:lnTo>
                <a:lnTo>
                  <a:pt x="499871" y="506729"/>
                </a:lnTo>
                <a:lnTo>
                  <a:pt x="505967" y="499871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58651" y="1440180"/>
            <a:ext cx="6851015" cy="962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34715">
              <a:lnSpc>
                <a:spcPct val="100000"/>
              </a:lnSpc>
            </a:pP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a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00009A"/>
                </a:solidFill>
                <a:latin typeface="Calibri"/>
                <a:cs typeface="Calibri"/>
              </a:rPr>
              <a:t>heade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r</a:t>
            </a:r>
            <a:r>
              <a:rPr sz="1800" i="1" spc="1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file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wit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h</a:t>
            </a:r>
            <a:r>
              <a:rPr sz="1800" i="1" spc="1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00009A"/>
                </a:solidFill>
                <a:latin typeface="Calibri"/>
                <a:cs typeface="Calibri"/>
              </a:rPr>
              <a:t>th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class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definition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65"/>
                </a:solidFill>
                <a:latin typeface="Courier New"/>
                <a:cs typeface="Courier New"/>
              </a:rPr>
              <a:t>#includ</a:t>
            </a:r>
            <a:r>
              <a:rPr sz="2400" dirty="0">
                <a:solidFill>
                  <a:srgbClr val="000065"/>
                </a:solidFill>
                <a:latin typeface="Courier New"/>
                <a:cs typeface="Courier New"/>
              </a:rPr>
              <a:t>e</a:t>
            </a:r>
            <a:r>
              <a:rPr sz="2400" spc="5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"example.h"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626749" y="1686305"/>
            <a:ext cx="866775" cy="304165"/>
          </a:xfrm>
          <a:custGeom>
            <a:avLst/>
            <a:gdLst/>
            <a:ahLst/>
            <a:cxnLst/>
            <a:rect l="l" t="t" r="r" b="b"/>
            <a:pathLst>
              <a:path w="866775" h="304164">
                <a:moveTo>
                  <a:pt x="866394" y="9144"/>
                </a:moveTo>
                <a:lnTo>
                  <a:pt x="863346" y="0"/>
                </a:lnTo>
                <a:lnTo>
                  <a:pt x="854202" y="3048"/>
                </a:lnTo>
                <a:lnTo>
                  <a:pt x="857250" y="12192"/>
                </a:lnTo>
                <a:lnTo>
                  <a:pt x="866394" y="9144"/>
                </a:lnTo>
                <a:close/>
              </a:path>
              <a:path w="866775" h="304164">
                <a:moveTo>
                  <a:pt x="848106" y="15240"/>
                </a:moveTo>
                <a:lnTo>
                  <a:pt x="845058" y="6096"/>
                </a:lnTo>
                <a:lnTo>
                  <a:pt x="835914" y="9144"/>
                </a:lnTo>
                <a:lnTo>
                  <a:pt x="838962" y="18288"/>
                </a:lnTo>
                <a:lnTo>
                  <a:pt x="848106" y="15240"/>
                </a:lnTo>
                <a:close/>
              </a:path>
              <a:path w="866775" h="304164">
                <a:moveTo>
                  <a:pt x="830580" y="21336"/>
                </a:moveTo>
                <a:lnTo>
                  <a:pt x="827532" y="12192"/>
                </a:lnTo>
                <a:lnTo>
                  <a:pt x="818388" y="15240"/>
                </a:lnTo>
                <a:lnTo>
                  <a:pt x="821436" y="24384"/>
                </a:lnTo>
                <a:lnTo>
                  <a:pt x="830580" y="21336"/>
                </a:lnTo>
                <a:close/>
              </a:path>
              <a:path w="866775" h="304164">
                <a:moveTo>
                  <a:pt x="812292" y="26670"/>
                </a:moveTo>
                <a:lnTo>
                  <a:pt x="809244" y="18288"/>
                </a:lnTo>
                <a:lnTo>
                  <a:pt x="800100" y="21336"/>
                </a:lnTo>
                <a:lnTo>
                  <a:pt x="803148" y="29718"/>
                </a:lnTo>
                <a:lnTo>
                  <a:pt x="812292" y="26670"/>
                </a:lnTo>
                <a:close/>
              </a:path>
              <a:path w="866775" h="304164">
                <a:moveTo>
                  <a:pt x="794004" y="32766"/>
                </a:moveTo>
                <a:lnTo>
                  <a:pt x="790956" y="23622"/>
                </a:lnTo>
                <a:lnTo>
                  <a:pt x="781812" y="26670"/>
                </a:lnTo>
                <a:lnTo>
                  <a:pt x="784860" y="35814"/>
                </a:lnTo>
                <a:lnTo>
                  <a:pt x="794004" y="32766"/>
                </a:lnTo>
                <a:close/>
              </a:path>
              <a:path w="866775" h="304164">
                <a:moveTo>
                  <a:pt x="775716" y="38862"/>
                </a:moveTo>
                <a:lnTo>
                  <a:pt x="772668" y="29718"/>
                </a:lnTo>
                <a:lnTo>
                  <a:pt x="764286" y="32766"/>
                </a:lnTo>
                <a:lnTo>
                  <a:pt x="767334" y="41910"/>
                </a:lnTo>
                <a:lnTo>
                  <a:pt x="775716" y="38862"/>
                </a:lnTo>
                <a:close/>
              </a:path>
              <a:path w="866775" h="304164">
                <a:moveTo>
                  <a:pt x="758190" y="44958"/>
                </a:moveTo>
                <a:lnTo>
                  <a:pt x="755142" y="35814"/>
                </a:lnTo>
                <a:lnTo>
                  <a:pt x="745998" y="38862"/>
                </a:lnTo>
                <a:lnTo>
                  <a:pt x="749046" y="48006"/>
                </a:lnTo>
                <a:lnTo>
                  <a:pt x="758190" y="44958"/>
                </a:lnTo>
                <a:close/>
              </a:path>
              <a:path w="866775" h="304164">
                <a:moveTo>
                  <a:pt x="739902" y="51054"/>
                </a:moveTo>
                <a:lnTo>
                  <a:pt x="736854" y="41910"/>
                </a:lnTo>
                <a:lnTo>
                  <a:pt x="727710" y="44958"/>
                </a:lnTo>
                <a:lnTo>
                  <a:pt x="730758" y="54102"/>
                </a:lnTo>
                <a:lnTo>
                  <a:pt x="739902" y="51054"/>
                </a:lnTo>
                <a:close/>
              </a:path>
              <a:path w="866775" h="304164">
                <a:moveTo>
                  <a:pt x="721614" y="57150"/>
                </a:moveTo>
                <a:lnTo>
                  <a:pt x="718566" y="48006"/>
                </a:lnTo>
                <a:lnTo>
                  <a:pt x="709422" y="51054"/>
                </a:lnTo>
                <a:lnTo>
                  <a:pt x="712470" y="60198"/>
                </a:lnTo>
                <a:lnTo>
                  <a:pt x="721614" y="57150"/>
                </a:lnTo>
                <a:close/>
              </a:path>
              <a:path w="866775" h="304164">
                <a:moveTo>
                  <a:pt x="703326" y="63246"/>
                </a:moveTo>
                <a:lnTo>
                  <a:pt x="701040" y="54102"/>
                </a:lnTo>
                <a:lnTo>
                  <a:pt x="691896" y="57150"/>
                </a:lnTo>
                <a:lnTo>
                  <a:pt x="694944" y="66294"/>
                </a:lnTo>
                <a:lnTo>
                  <a:pt x="703326" y="63246"/>
                </a:lnTo>
                <a:close/>
              </a:path>
              <a:path w="866775" h="304164">
                <a:moveTo>
                  <a:pt x="685800" y="69342"/>
                </a:moveTo>
                <a:lnTo>
                  <a:pt x="682752" y="60198"/>
                </a:lnTo>
                <a:lnTo>
                  <a:pt x="673608" y="63246"/>
                </a:lnTo>
                <a:lnTo>
                  <a:pt x="676656" y="72390"/>
                </a:lnTo>
                <a:lnTo>
                  <a:pt x="685800" y="69342"/>
                </a:lnTo>
                <a:close/>
              </a:path>
              <a:path w="866775" h="304164">
                <a:moveTo>
                  <a:pt x="667512" y="74676"/>
                </a:moveTo>
                <a:lnTo>
                  <a:pt x="664464" y="66294"/>
                </a:lnTo>
                <a:lnTo>
                  <a:pt x="655320" y="69342"/>
                </a:lnTo>
                <a:lnTo>
                  <a:pt x="658368" y="77724"/>
                </a:lnTo>
                <a:lnTo>
                  <a:pt x="667512" y="74676"/>
                </a:lnTo>
                <a:close/>
              </a:path>
              <a:path w="866775" h="304164">
                <a:moveTo>
                  <a:pt x="649224" y="80772"/>
                </a:moveTo>
                <a:lnTo>
                  <a:pt x="646176" y="72390"/>
                </a:lnTo>
                <a:lnTo>
                  <a:pt x="637794" y="74676"/>
                </a:lnTo>
                <a:lnTo>
                  <a:pt x="640080" y="83820"/>
                </a:lnTo>
                <a:lnTo>
                  <a:pt x="649224" y="80772"/>
                </a:lnTo>
                <a:close/>
              </a:path>
              <a:path w="866775" h="304164">
                <a:moveTo>
                  <a:pt x="631698" y="86868"/>
                </a:moveTo>
                <a:lnTo>
                  <a:pt x="628650" y="77724"/>
                </a:lnTo>
                <a:lnTo>
                  <a:pt x="619506" y="80772"/>
                </a:lnTo>
                <a:lnTo>
                  <a:pt x="622554" y="89916"/>
                </a:lnTo>
                <a:lnTo>
                  <a:pt x="631698" y="86868"/>
                </a:lnTo>
                <a:close/>
              </a:path>
              <a:path w="866775" h="304164">
                <a:moveTo>
                  <a:pt x="613410" y="92964"/>
                </a:moveTo>
                <a:lnTo>
                  <a:pt x="610362" y="83820"/>
                </a:lnTo>
                <a:lnTo>
                  <a:pt x="601218" y="86868"/>
                </a:lnTo>
                <a:lnTo>
                  <a:pt x="604266" y="96012"/>
                </a:lnTo>
                <a:lnTo>
                  <a:pt x="613410" y="92964"/>
                </a:lnTo>
                <a:close/>
              </a:path>
              <a:path w="866775" h="304164">
                <a:moveTo>
                  <a:pt x="595122" y="99060"/>
                </a:moveTo>
                <a:lnTo>
                  <a:pt x="592074" y="89916"/>
                </a:lnTo>
                <a:lnTo>
                  <a:pt x="582930" y="92964"/>
                </a:lnTo>
                <a:lnTo>
                  <a:pt x="585978" y="102108"/>
                </a:lnTo>
                <a:lnTo>
                  <a:pt x="595122" y="99060"/>
                </a:lnTo>
                <a:close/>
              </a:path>
              <a:path w="866775" h="304164">
                <a:moveTo>
                  <a:pt x="576834" y="105156"/>
                </a:moveTo>
                <a:lnTo>
                  <a:pt x="573786" y="96012"/>
                </a:lnTo>
                <a:lnTo>
                  <a:pt x="565404" y="99060"/>
                </a:lnTo>
                <a:lnTo>
                  <a:pt x="568452" y="108204"/>
                </a:lnTo>
                <a:lnTo>
                  <a:pt x="576834" y="105156"/>
                </a:lnTo>
                <a:close/>
              </a:path>
              <a:path w="866775" h="304164">
                <a:moveTo>
                  <a:pt x="559308" y="111252"/>
                </a:moveTo>
                <a:lnTo>
                  <a:pt x="556260" y="102108"/>
                </a:lnTo>
                <a:lnTo>
                  <a:pt x="547116" y="105156"/>
                </a:lnTo>
                <a:lnTo>
                  <a:pt x="550164" y="114300"/>
                </a:lnTo>
                <a:lnTo>
                  <a:pt x="559308" y="111252"/>
                </a:lnTo>
                <a:close/>
              </a:path>
              <a:path w="866775" h="304164">
                <a:moveTo>
                  <a:pt x="541020" y="117348"/>
                </a:moveTo>
                <a:lnTo>
                  <a:pt x="537972" y="108204"/>
                </a:lnTo>
                <a:lnTo>
                  <a:pt x="528828" y="111252"/>
                </a:lnTo>
                <a:lnTo>
                  <a:pt x="531876" y="120396"/>
                </a:lnTo>
                <a:lnTo>
                  <a:pt x="541020" y="117348"/>
                </a:lnTo>
                <a:close/>
              </a:path>
              <a:path w="866775" h="304164">
                <a:moveTo>
                  <a:pt x="522732" y="123444"/>
                </a:moveTo>
                <a:lnTo>
                  <a:pt x="519684" y="114300"/>
                </a:lnTo>
                <a:lnTo>
                  <a:pt x="510540" y="117348"/>
                </a:lnTo>
                <a:lnTo>
                  <a:pt x="513588" y="125730"/>
                </a:lnTo>
                <a:lnTo>
                  <a:pt x="522732" y="123444"/>
                </a:lnTo>
                <a:close/>
              </a:path>
              <a:path w="866775" h="304164">
                <a:moveTo>
                  <a:pt x="505206" y="128778"/>
                </a:moveTo>
                <a:lnTo>
                  <a:pt x="502158" y="120396"/>
                </a:lnTo>
                <a:lnTo>
                  <a:pt x="493014" y="122682"/>
                </a:lnTo>
                <a:lnTo>
                  <a:pt x="496062" y="131826"/>
                </a:lnTo>
                <a:lnTo>
                  <a:pt x="505206" y="128778"/>
                </a:lnTo>
                <a:close/>
              </a:path>
              <a:path w="866775" h="304164">
                <a:moveTo>
                  <a:pt x="486918" y="134874"/>
                </a:moveTo>
                <a:lnTo>
                  <a:pt x="483870" y="125730"/>
                </a:lnTo>
                <a:lnTo>
                  <a:pt x="474726" y="128778"/>
                </a:lnTo>
                <a:lnTo>
                  <a:pt x="477774" y="137922"/>
                </a:lnTo>
                <a:lnTo>
                  <a:pt x="486918" y="134874"/>
                </a:lnTo>
                <a:close/>
              </a:path>
              <a:path w="866775" h="304164">
                <a:moveTo>
                  <a:pt x="468630" y="140970"/>
                </a:moveTo>
                <a:lnTo>
                  <a:pt x="465582" y="131826"/>
                </a:lnTo>
                <a:lnTo>
                  <a:pt x="456438" y="134874"/>
                </a:lnTo>
                <a:lnTo>
                  <a:pt x="459486" y="144018"/>
                </a:lnTo>
                <a:lnTo>
                  <a:pt x="468630" y="140970"/>
                </a:lnTo>
                <a:close/>
              </a:path>
              <a:path w="866775" h="304164">
                <a:moveTo>
                  <a:pt x="450342" y="147066"/>
                </a:moveTo>
                <a:lnTo>
                  <a:pt x="447294" y="137922"/>
                </a:lnTo>
                <a:lnTo>
                  <a:pt x="438912" y="140970"/>
                </a:lnTo>
                <a:lnTo>
                  <a:pt x="441198" y="150114"/>
                </a:lnTo>
                <a:lnTo>
                  <a:pt x="450342" y="147066"/>
                </a:lnTo>
                <a:close/>
              </a:path>
              <a:path w="866775" h="304164">
                <a:moveTo>
                  <a:pt x="432816" y="153162"/>
                </a:moveTo>
                <a:lnTo>
                  <a:pt x="429768" y="144018"/>
                </a:lnTo>
                <a:lnTo>
                  <a:pt x="420624" y="147066"/>
                </a:lnTo>
                <a:lnTo>
                  <a:pt x="423672" y="156210"/>
                </a:lnTo>
                <a:lnTo>
                  <a:pt x="432816" y="153162"/>
                </a:lnTo>
                <a:close/>
              </a:path>
              <a:path w="866775" h="304164">
                <a:moveTo>
                  <a:pt x="414528" y="159258"/>
                </a:moveTo>
                <a:lnTo>
                  <a:pt x="411480" y="150114"/>
                </a:lnTo>
                <a:lnTo>
                  <a:pt x="402336" y="153162"/>
                </a:lnTo>
                <a:lnTo>
                  <a:pt x="405384" y="162306"/>
                </a:lnTo>
                <a:lnTo>
                  <a:pt x="414528" y="159258"/>
                </a:lnTo>
                <a:close/>
              </a:path>
              <a:path w="866775" h="304164">
                <a:moveTo>
                  <a:pt x="396240" y="165354"/>
                </a:moveTo>
                <a:lnTo>
                  <a:pt x="393192" y="156210"/>
                </a:lnTo>
                <a:lnTo>
                  <a:pt x="384048" y="159258"/>
                </a:lnTo>
                <a:lnTo>
                  <a:pt x="387096" y="168402"/>
                </a:lnTo>
                <a:lnTo>
                  <a:pt x="396240" y="165354"/>
                </a:lnTo>
                <a:close/>
              </a:path>
              <a:path w="866775" h="304164">
                <a:moveTo>
                  <a:pt x="377952" y="171450"/>
                </a:moveTo>
                <a:lnTo>
                  <a:pt x="374904" y="162306"/>
                </a:lnTo>
                <a:lnTo>
                  <a:pt x="366522" y="165354"/>
                </a:lnTo>
                <a:lnTo>
                  <a:pt x="369570" y="174498"/>
                </a:lnTo>
                <a:lnTo>
                  <a:pt x="377952" y="171450"/>
                </a:lnTo>
                <a:close/>
              </a:path>
              <a:path w="866775" h="304164">
                <a:moveTo>
                  <a:pt x="360426" y="176784"/>
                </a:moveTo>
                <a:lnTo>
                  <a:pt x="357378" y="168402"/>
                </a:lnTo>
                <a:lnTo>
                  <a:pt x="348234" y="171450"/>
                </a:lnTo>
                <a:lnTo>
                  <a:pt x="351282" y="179832"/>
                </a:lnTo>
                <a:lnTo>
                  <a:pt x="360426" y="176784"/>
                </a:lnTo>
                <a:close/>
              </a:path>
              <a:path w="866775" h="304164">
                <a:moveTo>
                  <a:pt x="342138" y="182880"/>
                </a:moveTo>
                <a:lnTo>
                  <a:pt x="339090" y="173736"/>
                </a:lnTo>
                <a:lnTo>
                  <a:pt x="329946" y="176784"/>
                </a:lnTo>
                <a:lnTo>
                  <a:pt x="332994" y="185928"/>
                </a:lnTo>
                <a:lnTo>
                  <a:pt x="342138" y="182880"/>
                </a:lnTo>
                <a:close/>
              </a:path>
              <a:path w="866775" h="304164">
                <a:moveTo>
                  <a:pt x="323850" y="188976"/>
                </a:moveTo>
                <a:lnTo>
                  <a:pt x="320802" y="179832"/>
                </a:lnTo>
                <a:lnTo>
                  <a:pt x="311658" y="182880"/>
                </a:lnTo>
                <a:lnTo>
                  <a:pt x="314706" y="192024"/>
                </a:lnTo>
                <a:lnTo>
                  <a:pt x="323850" y="188976"/>
                </a:lnTo>
                <a:close/>
              </a:path>
              <a:path w="866775" h="304164">
                <a:moveTo>
                  <a:pt x="306324" y="195072"/>
                </a:moveTo>
                <a:lnTo>
                  <a:pt x="303276" y="185928"/>
                </a:lnTo>
                <a:lnTo>
                  <a:pt x="294132" y="188976"/>
                </a:lnTo>
                <a:lnTo>
                  <a:pt x="297180" y="198120"/>
                </a:lnTo>
                <a:lnTo>
                  <a:pt x="306324" y="195072"/>
                </a:lnTo>
                <a:close/>
              </a:path>
              <a:path w="866775" h="304164">
                <a:moveTo>
                  <a:pt x="288036" y="201168"/>
                </a:moveTo>
                <a:lnTo>
                  <a:pt x="284988" y="192024"/>
                </a:lnTo>
                <a:lnTo>
                  <a:pt x="275844" y="195072"/>
                </a:lnTo>
                <a:lnTo>
                  <a:pt x="278892" y="204216"/>
                </a:lnTo>
                <a:lnTo>
                  <a:pt x="288036" y="201168"/>
                </a:lnTo>
                <a:close/>
              </a:path>
              <a:path w="866775" h="304164">
                <a:moveTo>
                  <a:pt x="269748" y="207264"/>
                </a:moveTo>
                <a:lnTo>
                  <a:pt x="266700" y="198120"/>
                </a:lnTo>
                <a:lnTo>
                  <a:pt x="257556" y="201168"/>
                </a:lnTo>
                <a:lnTo>
                  <a:pt x="260604" y="210312"/>
                </a:lnTo>
                <a:lnTo>
                  <a:pt x="269748" y="207264"/>
                </a:lnTo>
                <a:close/>
              </a:path>
              <a:path w="866775" h="304164">
                <a:moveTo>
                  <a:pt x="251460" y="213360"/>
                </a:moveTo>
                <a:lnTo>
                  <a:pt x="248412" y="204216"/>
                </a:lnTo>
                <a:lnTo>
                  <a:pt x="240030" y="207264"/>
                </a:lnTo>
                <a:lnTo>
                  <a:pt x="242316" y="216408"/>
                </a:lnTo>
                <a:lnTo>
                  <a:pt x="251460" y="213360"/>
                </a:lnTo>
                <a:close/>
              </a:path>
              <a:path w="866775" h="304164">
                <a:moveTo>
                  <a:pt x="233934" y="219456"/>
                </a:moveTo>
                <a:lnTo>
                  <a:pt x="230886" y="210312"/>
                </a:lnTo>
                <a:lnTo>
                  <a:pt x="221742" y="213360"/>
                </a:lnTo>
                <a:lnTo>
                  <a:pt x="224790" y="222504"/>
                </a:lnTo>
                <a:lnTo>
                  <a:pt x="233934" y="219456"/>
                </a:lnTo>
                <a:close/>
              </a:path>
              <a:path w="866775" h="304164">
                <a:moveTo>
                  <a:pt x="215646" y="224790"/>
                </a:moveTo>
                <a:lnTo>
                  <a:pt x="212598" y="216408"/>
                </a:lnTo>
                <a:lnTo>
                  <a:pt x="203454" y="219456"/>
                </a:lnTo>
                <a:lnTo>
                  <a:pt x="206502" y="227838"/>
                </a:lnTo>
                <a:lnTo>
                  <a:pt x="215646" y="224790"/>
                </a:lnTo>
                <a:close/>
              </a:path>
              <a:path w="866775" h="304164">
                <a:moveTo>
                  <a:pt x="197358" y="230886"/>
                </a:moveTo>
                <a:lnTo>
                  <a:pt x="194310" y="221742"/>
                </a:lnTo>
                <a:lnTo>
                  <a:pt x="185166" y="224790"/>
                </a:lnTo>
                <a:lnTo>
                  <a:pt x="188214" y="233934"/>
                </a:lnTo>
                <a:lnTo>
                  <a:pt x="197358" y="230886"/>
                </a:lnTo>
                <a:close/>
              </a:path>
              <a:path w="866775" h="304164">
                <a:moveTo>
                  <a:pt x="179070" y="236982"/>
                </a:moveTo>
                <a:lnTo>
                  <a:pt x="176784" y="227838"/>
                </a:lnTo>
                <a:lnTo>
                  <a:pt x="167640" y="230886"/>
                </a:lnTo>
                <a:lnTo>
                  <a:pt x="170688" y="240030"/>
                </a:lnTo>
                <a:lnTo>
                  <a:pt x="179070" y="236982"/>
                </a:lnTo>
                <a:close/>
              </a:path>
              <a:path w="866775" h="304164">
                <a:moveTo>
                  <a:pt x="161544" y="243078"/>
                </a:moveTo>
                <a:lnTo>
                  <a:pt x="158496" y="233934"/>
                </a:lnTo>
                <a:lnTo>
                  <a:pt x="149352" y="236982"/>
                </a:lnTo>
                <a:lnTo>
                  <a:pt x="152400" y="246126"/>
                </a:lnTo>
                <a:lnTo>
                  <a:pt x="161544" y="243078"/>
                </a:lnTo>
                <a:close/>
              </a:path>
              <a:path w="866775" h="304164">
                <a:moveTo>
                  <a:pt x="143256" y="249174"/>
                </a:moveTo>
                <a:lnTo>
                  <a:pt x="140208" y="240030"/>
                </a:lnTo>
                <a:lnTo>
                  <a:pt x="131064" y="243078"/>
                </a:lnTo>
                <a:lnTo>
                  <a:pt x="134112" y="252222"/>
                </a:lnTo>
                <a:lnTo>
                  <a:pt x="143256" y="249174"/>
                </a:lnTo>
                <a:close/>
              </a:path>
              <a:path w="866775" h="304164">
                <a:moveTo>
                  <a:pt x="124968" y="255270"/>
                </a:moveTo>
                <a:lnTo>
                  <a:pt x="121920" y="246126"/>
                </a:lnTo>
                <a:lnTo>
                  <a:pt x="112776" y="249174"/>
                </a:lnTo>
                <a:lnTo>
                  <a:pt x="115824" y="258318"/>
                </a:lnTo>
                <a:lnTo>
                  <a:pt x="124968" y="255270"/>
                </a:lnTo>
                <a:close/>
              </a:path>
              <a:path w="866775" h="304164">
                <a:moveTo>
                  <a:pt x="107442" y="261366"/>
                </a:moveTo>
                <a:lnTo>
                  <a:pt x="104394" y="252222"/>
                </a:lnTo>
                <a:lnTo>
                  <a:pt x="95250" y="255270"/>
                </a:lnTo>
                <a:lnTo>
                  <a:pt x="98298" y="264414"/>
                </a:lnTo>
                <a:lnTo>
                  <a:pt x="107442" y="261366"/>
                </a:lnTo>
                <a:close/>
              </a:path>
              <a:path w="866775" h="304164">
                <a:moveTo>
                  <a:pt x="83820" y="304038"/>
                </a:moveTo>
                <a:lnTo>
                  <a:pt x="60198" y="231648"/>
                </a:lnTo>
                <a:lnTo>
                  <a:pt x="0" y="291846"/>
                </a:lnTo>
                <a:lnTo>
                  <a:pt x="58674" y="300380"/>
                </a:lnTo>
                <a:lnTo>
                  <a:pt x="58674" y="267462"/>
                </a:lnTo>
                <a:lnTo>
                  <a:pt x="67818" y="264414"/>
                </a:lnTo>
                <a:lnTo>
                  <a:pt x="70866" y="273558"/>
                </a:lnTo>
                <a:lnTo>
                  <a:pt x="70866" y="302153"/>
                </a:lnTo>
                <a:lnTo>
                  <a:pt x="83820" y="304038"/>
                </a:lnTo>
                <a:close/>
              </a:path>
              <a:path w="866775" h="304164">
                <a:moveTo>
                  <a:pt x="70866" y="273558"/>
                </a:moveTo>
                <a:lnTo>
                  <a:pt x="67818" y="264414"/>
                </a:lnTo>
                <a:lnTo>
                  <a:pt x="58674" y="267462"/>
                </a:lnTo>
                <a:lnTo>
                  <a:pt x="61722" y="275844"/>
                </a:lnTo>
                <a:lnTo>
                  <a:pt x="70866" y="273558"/>
                </a:lnTo>
                <a:close/>
              </a:path>
              <a:path w="866775" h="304164">
                <a:moveTo>
                  <a:pt x="70866" y="302153"/>
                </a:moveTo>
                <a:lnTo>
                  <a:pt x="70866" y="273558"/>
                </a:lnTo>
                <a:lnTo>
                  <a:pt x="61722" y="275844"/>
                </a:lnTo>
                <a:lnTo>
                  <a:pt x="58674" y="267462"/>
                </a:lnTo>
                <a:lnTo>
                  <a:pt x="58674" y="300380"/>
                </a:lnTo>
                <a:lnTo>
                  <a:pt x="70866" y="302153"/>
                </a:lnTo>
                <a:close/>
              </a:path>
              <a:path w="866775" h="304164">
                <a:moveTo>
                  <a:pt x="89154" y="267462"/>
                </a:moveTo>
                <a:lnTo>
                  <a:pt x="86106" y="258318"/>
                </a:lnTo>
                <a:lnTo>
                  <a:pt x="76962" y="261366"/>
                </a:lnTo>
                <a:lnTo>
                  <a:pt x="80010" y="270510"/>
                </a:lnTo>
                <a:lnTo>
                  <a:pt x="89154" y="267462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704721" y="2798127"/>
            <a:ext cx="851535" cy="716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th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6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s</a:t>
            </a:r>
            <a:r>
              <a:rPr sz="1600" i="1" spc="-15" dirty="0">
                <a:solidFill>
                  <a:srgbClr val="00009A"/>
                </a:solidFill>
                <a:latin typeface="Calibri"/>
                <a:cs typeface="Calibri"/>
              </a:rPr>
              <a:t>c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ope 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resolution 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opera</a:t>
            </a:r>
            <a:r>
              <a:rPr sz="1600" i="1" spc="-20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or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92815" y="3546347"/>
            <a:ext cx="348615" cy="338455"/>
          </a:xfrm>
          <a:custGeom>
            <a:avLst/>
            <a:gdLst/>
            <a:ahLst/>
            <a:cxnLst/>
            <a:rect l="l" t="t" r="r" b="b"/>
            <a:pathLst>
              <a:path w="348614" h="338454">
                <a:moveTo>
                  <a:pt x="279653" y="73152"/>
                </a:moveTo>
                <a:lnTo>
                  <a:pt x="272795" y="66294"/>
                </a:lnTo>
                <a:lnTo>
                  <a:pt x="266699" y="73152"/>
                </a:lnTo>
                <a:lnTo>
                  <a:pt x="272795" y="80010"/>
                </a:lnTo>
                <a:lnTo>
                  <a:pt x="279653" y="73152"/>
                </a:lnTo>
                <a:close/>
              </a:path>
              <a:path w="348614" h="338454">
                <a:moveTo>
                  <a:pt x="293369" y="60198"/>
                </a:moveTo>
                <a:lnTo>
                  <a:pt x="286511" y="53340"/>
                </a:lnTo>
                <a:lnTo>
                  <a:pt x="279653" y="59436"/>
                </a:lnTo>
                <a:lnTo>
                  <a:pt x="286511" y="66294"/>
                </a:lnTo>
                <a:lnTo>
                  <a:pt x="293369" y="60198"/>
                </a:lnTo>
                <a:close/>
              </a:path>
              <a:path w="348614" h="338454">
                <a:moveTo>
                  <a:pt x="307085" y="46482"/>
                </a:moveTo>
                <a:lnTo>
                  <a:pt x="300227" y="39624"/>
                </a:lnTo>
                <a:lnTo>
                  <a:pt x="293369" y="46482"/>
                </a:lnTo>
                <a:lnTo>
                  <a:pt x="300227" y="53340"/>
                </a:lnTo>
                <a:lnTo>
                  <a:pt x="307085" y="46482"/>
                </a:lnTo>
                <a:close/>
              </a:path>
              <a:path w="348614" h="338454">
                <a:moveTo>
                  <a:pt x="320801" y="33528"/>
                </a:moveTo>
                <a:lnTo>
                  <a:pt x="313943" y="26670"/>
                </a:lnTo>
                <a:lnTo>
                  <a:pt x="307085" y="33528"/>
                </a:lnTo>
                <a:lnTo>
                  <a:pt x="313943" y="40386"/>
                </a:lnTo>
                <a:lnTo>
                  <a:pt x="320801" y="33528"/>
                </a:lnTo>
                <a:close/>
              </a:path>
              <a:path w="348614" h="338454">
                <a:moveTo>
                  <a:pt x="334517" y="19812"/>
                </a:moveTo>
                <a:lnTo>
                  <a:pt x="327659" y="12954"/>
                </a:lnTo>
                <a:lnTo>
                  <a:pt x="320801" y="19812"/>
                </a:lnTo>
                <a:lnTo>
                  <a:pt x="327659" y="26670"/>
                </a:lnTo>
                <a:lnTo>
                  <a:pt x="334517" y="19812"/>
                </a:lnTo>
                <a:close/>
              </a:path>
              <a:path w="348614" h="338454">
                <a:moveTo>
                  <a:pt x="348233" y="6858"/>
                </a:moveTo>
                <a:lnTo>
                  <a:pt x="341375" y="0"/>
                </a:lnTo>
                <a:lnTo>
                  <a:pt x="334517" y="6858"/>
                </a:lnTo>
                <a:lnTo>
                  <a:pt x="341375" y="13716"/>
                </a:lnTo>
                <a:lnTo>
                  <a:pt x="348233" y="6858"/>
                </a:lnTo>
                <a:close/>
              </a:path>
              <a:path w="348614" h="338454">
                <a:moveTo>
                  <a:pt x="265938" y="86868"/>
                </a:moveTo>
                <a:lnTo>
                  <a:pt x="259841" y="80010"/>
                </a:lnTo>
                <a:lnTo>
                  <a:pt x="252983" y="86106"/>
                </a:lnTo>
                <a:lnTo>
                  <a:pt x="259079" y="92964"/>
                </a:lnTo>
                <a:lnTo>
                  <a:pt x="265938" y="86868"/>
                </a:lnTo>
                <a:close/>
              </a:path>
              <a:path w="348614" h="338454">
                <a:moveTo>
                  <a:pt x="252221" y="99822"/>
                </a:moveTo>
                <a:lnTo>
                  <a:pt x="246125" y="92964"/>
                </a:lnTo>
                <a:lnTo>
                  <a:pt x="239267" y="99822"/>
                </a:lnTo>
                <a:lnTo>
                  <a:pt x="245363" y="106680"/>
                </a:lnTo>
                <a:lnTo>
                  <a:pt x="252221" y="99822"/>
                </a:lnTo>
                <a:close/>
              </a:path>
              <a:path w="348614" h="338454">
                <a:moveTo>
                  <a:pt x="102107" y="246126"/>
                </a:moveTo>
                <a:lnTo>
                  <a:pt x="95249" y="239268"/>
                </a:lnTo>
                <a:lnTo>
                  <a:pt x="89153" y="245364"/>
                </a:lnTo>
                <a:lnTo>
                  <a:pt x="95249" y="252222"/>
                </a:lnTo>
                <a:lnTo>
                  <a:pt x="102107" y="246126"/>
                </a:lnTo>
                <a:close/>
              </a:path>
              <a:path w="348614" h="338454">
                <a:moveTo>
                  <a:pt x="115823" y="232410"/>
                </a:moveTo>
                <a:lnTo>
                  <a:pt x="108965" y="225552"/>
                </a:lnTo>
                <a:lnTo>
                  <a:pt x="102107" y="232410"/>
                </a:lnTo>
                <a:lnTo>
                  <a:pt x="108965" y="239268"/>
                </a:lnTo>
                <a:lnTo>
                  <a:pt x="115823" y="232410"/>
                </a:lnTo>
                <a:close/>
              </a:path>
              <a:path w="348614" h="338454">
                <a:moveTo>
                  <a:pt x="129539" y="219456"/>
                </a:moveTo>
                <a:lnTo>
                  <a:pt x="122681" y="212597"/>
                </a:lnTo>
                <a:lnTo>
                  <a:pt x="115823" y="219456"/>
                </a:lnTo>
                <a:lnTo>
                  <a:pt x="122681" y="226314"/>
                </a:lnTo>
                <a:lnTo>
                  <a:pt x="129539" y="219456"/>
                </a:lnTo>
                <a:close/>
              </a:path>
              <a:path w="348614" h="338454">
                <a:moveTo>
                  <a:pt x="143255" y="205740"/>
                </a:moveTo>
                <a:lnTo>
                  <a:pt x="136397" y="198882"/>
                </a:lnTo>
                <a:lnTo>
                  <a:pt x="129539" y="205740"/>
                </a:lnTo>
                <a:lnTo>
                  <a:pt x="136397" y="212597"/>
                </a:lnTo>
                <a:lnTo>
                  <a:pt x="143255" y="205740"/>
                </a:lnTo>
                <a:close/>
              </a:path>
              <a:path w="348614" h="338454">
                <a:moveTo>
                  <a:pt x="156971" y="192786"/>
                </a:moveTo>
                <a:lnTo>
                  <a:pt x="150113" y="185928"/>
                </a:lnTo>
                <a:lnTo>
                  <a:pt x="143255" y="192786"/>
                </a:lnTo>
                <a:lnTo>
                  <a:pt x="150113" y="199644"/>
                </a:lnTo>
                <a:lnTo>
                  <a:pt x="156971" y="192786"/>
                </a:lnTo>
                <a:close/>
              </a:path>
              <a:path w="348614" h="338454">
                <a:moveTo>
                  <a:pt x="170687" y="179832"/>
                </a:moveTo>
                <a:lnTo>
                  <a:pt x="163829" y="172974"/>
                </a:lnTo>
                <a:lnTo>
                  <a:pt x="156971" y="179070"/>
                </a:lnTo>
                <a:lnTo>
                  <a:pt x="163829" y="185928"/>
                </a:lnTo>
                <a:lnTo>
                  <a:pt x="170687" y="179832"/>
                </a:lnTo>
                <a:close/>
              </a:path>
              <a:path w="348614" h="338454">
                <a:moveTo>
                  <a:pt x="184403" y="166116"/>
                </a:moveTo>
                <a:lnTo>
                  <a:pt x="177545" y="159258"/>
                </a:lnTo>
                <a:lnTo>
                  <a:pt x="170687" y="166116"/>
                </a:lnTo>
                <a:lnTo>
                  <a:pt x="177545" y="172974"/>
                </a:lnTo>
                <a:lnTo>
                  <a:pt x="184403" y="166116"/>
                </a:lnTo>
                <a:close/>
              </a:path>
              <a:path w="348614" h="338454">
                <a:moveTo>
                  <a:pt x="198119" y="153162"/>
                </a:moveTo>
                <a:lnTo>
                  <a:pt x="191261" y="146304"/>
                </a:lnTo>
                <a:lnTo>
                  <a:pt x="184403" y="152400"/>
                </a:lnTo>
                <a:lnTo>
                  <a:pt x="191261" y="159258"/>
                </a:lnTo>
                <a:lnTo>
                  <a:pt x="198119" y="153162"/>
                </a:lnTo>
                <a:close/>
              </a:path>
              <a:path w="348614" h="338454">
                <a:moveTo>
                  <a:pt x="211835" y="139446"/>
                </a:moveTo>
                <a:lnTo>
                  <a:pt x="204977" y="132588"/>
                </a:lnTo>
                <a:lnTo>
                  <a:pt x="198119" y="139446"/>
                </a:lnTo>
                <a:lnTo>
                  <a:pt x="204977" y="146304"/>
                </a:lnTo>
                <a:lnTo>
                  <a:pt x="211835" y="139446"/>
                </a:lnTo>
                <a:close/>
              </a:path>
              <a:path w="348614" h="338454">
                <a:moveTo>
                  <a:pt x="225551" y="126492"/>
                </a:moveTo>
                <a:lnTo>
                  <a:pt x="218693" y="119634"/>
                </a:lnTo>
                <a:lnTo>
                  <a:pt x="211835" y="126492"/>
                </a:lnTo>
                <a:lnTo>
                  <a:pt x="218693" y="133350"/>
                </a:lnTo>
                <a:lnTo>
                  <a:pt x="225551" y="126492"/>
                </a:lnTo>
                <a:close/>
              </a:path>
              <a:path w="348614" h="338454">
                <a:moveTo>
                  <a:pt x="238505" y="112776"/>
                </a:moveTo>
                <a:lnTo>
                  <a:pt x="232409" y="105918"/>
                </a:lnTo>
                <a:lnTo>
                  <a:pt x="225551" y="112776"/>
                </a:lnTo>
                <a:lnTo>
                  <a:pt x="231647" y="119634"/>
                </a:lnTo>
                <a:lnTo>
                  <a:pt x="238505" y="112776"/>
                </a:lnTo>
                <a:close/>
              </a:path>
              <a:path w="348614" h="338454">
                <a:moveTo>
                  <a:pt x="51858" y="281897"/>
                </a:moveTo>
                <a:lnTo>
                  <a:pt x="28193" y="257556"/>
                </a:lnTo>
                <a:lnTo>
                  <a:pt x="0" y="338328"/>
                </a:lnTo>
                <a:lnTo>
                  <a:pt x="48005" y="323073"/>
                </a:lnTo>
                <a:lnTo>
                  <a:pt x="48005" y="285750"/>
                </a:lnTo>
                <a:lnTo>
                  <a:pt x="51858" y="281897"/>
                </a:lnTo>
                <a:close/>
              </a:path>
              <a:path w="348614" h="338454">
                <a:moveTo>
                  <a:pt x="58244" y="288465"/>
                </a:moveTo>
                <a:lnTo>
                  <a:pt x="51858" y="281897"/>
                </a:lnTo>
                <a:lnTo>
                  <a:pt x="48005" y="285750"/>
                </a:lnTo>
                <a:lnTo>
                  <a:pt x="54101" y="292608"/>
                </a:lnTo>
                <a:lnTo>
                  <a:pt x="58244" y="288465"/>
                </a:lnTo>
                <a:close/>
              </a:path>
              <a:path w="348614" h="338454">
                <a:moveTo>
                  <a:pt x="81533" y="312420"/>
                </a:moveTo>
                <a:lnTo>
                  <a:pt x="58244" y="288465"/>
                </a:lnTo>
                <a:lnTo>
                  <a:pt x="54101" y="292608"/>
                </a:lnTo>
                <a:lnTo>
                  <a:pt x="48005" y="285750"/>
                </a:lnTo>
                <a:lnTo>
                  <a:pt x="48005" y="323073"/>
                </a:lnTo>
                <a:lnTo>
                  <a:pt x="81533" y="312420"/>
                </a:lnTo>
                <a:close/>
              </a:path>
              <a:path w="348614" h="338454">
                <a:moveTo>
                  <a:pt x="60959" y="285750"/>
                </a:moveTo>
                <a:lnTo>
                  <a:pt x="54863" y="278892"/>
                </a:lnTo>
                <a:lnTo>
                  <a:pt x="51858" y="281897"/>
                </a:lnTo>
                <a:lnTo>
                  <a:pt x="58244" y="288465"/>
                </a:lnTo>
                <a:lnTo>
                  <a:pt x="60959" y="285750"/>
                </a:lnTo>
                <a:close/>
              </a:path>
              <a:path w="348614" h="338454">
                <a:moveTo>
                  <a:pt x="74675" y="272796"/>
                </a:moveTo>
                <a:lnTo>
                  <a:pt x="68579" y="265938"/>
                </a:lnTo>
                <a:lnTo>
                  <a:pt x="61721" y="272034"/>
                </a:lnTo>
                <a:lnTo>
                  <a:pt x="67817" y="278892"/>
                </a:lnTo>
                <a:lnTo>
                  <a:pt x="74675" y="272796"/>
                </a:lnTo>
                <a:close/>
              </a:path>
              <a:path w="348614" h="338454">
                <a:moveTo>
                  <a:pt x="88391" y="259079"/>
                </a:moveTo>
                <a:lnTo>
                  <a:pt x="82295" y="252222"/>
                </a:lnTo>
                <a:lnTo>
                  <a:pt x="75437" y="259079"/>
                </a:lnTo>
                <a:lnTo>
                  <a:pt x="81533" y="265938"/>
                </a:lnTo>
                <a:lnTo>
                  <a:pt x="88391" y="259079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8077" y="612185"/>
            <a:ext cx="447929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Object</a:t>
            </a:r>
            <a:r>
              <a:rPr spc="-5" dirty="0"/>
              <a:t>s</a:t>
            </a:r>
            <a:r>
              <a:rPr spc="15" dirty="0"/>
              <a:t> </a:t>
            </a:r>
            <a:r>
              <a:rPr spc="-5" dirty="0"/>
              <a:t>an</a:t>
            </a:r>
            <a:r>
              <a:rPr dirty="0"/>
              <a:t>d</a:t>
            </a:r>
            <a:r>
              <a:rPr spc="10" dirty="0"/>
              <a:t> </a:t>
            </a:r>
            <a:r>
              <a:rPr spc="-5" dirty="0"/>
              <a:t>Classes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2203" y="1562766"/>
            <a:ext cx="7820659" cy="737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i="1" spc="-5" dirty="0">
                <a:latin typeface="Calibri"/>
                <a:cs typeface="Calibri"/>
              </a:rPr>
              <a:t>E</a:t>
            </a:r>
            <a:r>
              <a:rPr sz="2400" i="1" spc="-60" dirty="0">
                <a:latin typeface="Calibri"/>
                <a:cs typeface="Calibri"/>
              </a:rPr>
              <a:t>x</a:t>
            </a:r>
            <a:r>
              <a:rPr sz="2400" i="1" spc="-5" dirty="0">
                <a:latin typeface="Calibri"/>
                <a:cs typeface="Calibri"/>
              </a:rPr>
              <a:t>ample</a:t>
            </a:r>
            <a:r>
              <a:rPr sz="2400" i="1" dirty="0">
                <a:latin typeface="Calibri"/>
                <a:cs typeface="Calibri"/>
              </a:rPr>
              <a:t>:</a:t>
            </a:r>
            <a:r>
              <a:rPr sz="2400" i="1" spc="5" dirty="0">
                <a:latin typeface="Calibri"/>
                <a:cs typeface="Calibri"/>
              </a:rPr>
              <a:t> </a:t>
            </a:r>
            <a:r>
              <a:rPr sz="2400" spc="-9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90" dirty="0">
                <a:latin typeface="Calibri"/>
                <a:cs typeface="Calibri"/>
              </a:rPr>
              <a:t>‐</a:t>
            </a:r>
            <a:r>
              <a:rPr sz="2400" dirty="0">
                <a:latin typeface="Calibri"/>
                <a:cs typeface="Calibri"/>
              </a:rPr>
              <a:t>wri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struc</a:t>
            </a:r>
            <a:r>
              <a:rPr sz="2400" dirty="0">
                <a:latin typeface="Courier New"/>
                <a:cs typeface="Courier New"/>
              </a:rPr>
              <a:t>t</a:t>
            </a:r>
            <a:r>
              <a:rPr sz="2400" spc="-919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coordinat</a:t>
            </a:r>
            <a:r>
              <a:rPr sz="2400" dirty="0">
                <a:latin typeface="Courier New"/>
                <a:cs typeface="Courier New"/>
              </a:rPr>
              <a:t>e</a:t>
            </a:r>
            <a:r>
              <a:rPr sz="2400" spc="-919" dirty="0">
                <a:latin typeface="Courier New"/>
                <a:cs typeface="Courier New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</a:t>
            </a:r>
            <a:endParaRPr sz="240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  <a:spcBef>
                <a:spcPts val="1350"/>
              </a:spcBef>
            </a:pP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/* -- Header file coor</a:t>
            </a:r>
            <a:r>
              <a:rPr sz="1600" spc="15" dirty="0">
                <a:solidFill>
                  <a:srgbClr val="006500"/>
                </a:solidFill>
                <a:latin typeface="Courier New"/>
                <a:cs typeface="Courier New"/>
              </a:rPr>
              <a:t>d</a:t>
            </a: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inate.h</a:t>
            </a:r>
            <a:r>
              <a:rPr sz="1600" spc="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for</a:t>
            </a:r>
            <a:r>
              <a:rPr sz="1600" spc="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the</a:t>
            </a:r>
            <a:r>
              <a:rPr sz="1600" spc="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class</a:t>
            </a:r>
            <a:r>
              <a:rPr sz="1600" spc="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coordinate</a:t>
            </a:r>
            <a:r>
              <a:rPr sz="1600" spc="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--*/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2174" y="2369712"/>
            <a:ext cx="1049020" cy="929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690">
              <a:lnSpc>
                <a:spcPct val="100000"/>
              </a:lnSpc>
            </a:pP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#ifndef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#define</a:t>
            </a:r>
            <a:endParaRPr sz="1800">
              <a:latin typeface="Courier New"/>
              <a:cs typeface="Courier New"/>
            </a:endParaRPr>
          </a:p>
          <a:p>
            <a:pPr marL="59690">
              <a:lnSpc>
                <a:spcPct val="100000"/>
              </a:lnSpc>
              <a:spcBef>
                <a:spcPts val="1165"/>
              </a:spcBef>
            </a:pPr>
            <a:r>
              <a:rPr sz="1600" spc="-5" dirty="0">
                <a:solidFill>
                  <a:srgbClr val="006500"/>
                </a:solidFill>
                <a:latin typeface="Courier New"/>
                <a:cs typeface="Courier New"/>
              </a:rPr>
              <a:t>/</a:t>
            </a: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/ </a:t>
            </a:r>
            <a:r>
              <a:rPr sz="1600" spc="-5" dirty="0">
                <a:solidFill>
                  <a:srgbClr val="006500"/>
                </a:solidFill>
                <a:latin typeface="Courier New"/>
                <a:cs typeface="Courier New"/>
              </a:rPr>
              <a:t>class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24128" y="2369712"/>
            <a:ext cx="1711960" cy="929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6990">
              <a:lnSpc>
                <a:spcPct val="103600"/>
              </a:lnSpc>
            </a:pPr>
            <a:r>
              <a:rPr sz="1800" spc="-5" dirty="0">
                <a:latin typeface="Courier New"/>
                <a:cs typeface="Courier New"/>
              </a:rPr>
              <a:t>COORDINATE_H COORDINATE_H</a:t>
            </a:r>
            <a:endParaRPr sz="1800">
              <a:latin typeface="Courier New"/>
              <a:cs typeface="Courier New"/>
            </a:endParaRPr>
          </a:p>
          <a:p>
            <a:pPr marL="67945">
              <a:lnSpc>
                <a:spcPct val="100000"/>
              </a:lnSpc>
              <a:spcBef>
                <a:spcPts val="1165"/>
              </a:spcBef>
            </a:pPr>
            <a:r>
              <a:rPr sz="1600" spc="-5" dirty="0">
                <a:solidFill>
                  <a:srgbClr val="006500"/>
                </a:solidFill>
                <a:latin typeface="Courier New"/>
                <a:cs typeface="Courier New"/>
              </a:rPr>
              <a:t>definition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79403" y="3321450"/>
            <a:ext cx="234696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4340" marR="5080" indent="-422275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clas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s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Coordinate{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public: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22303" y="3870090"/>
            <a:ext cx="1600835" cy="1381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0765" marR="5080" algn="just">
              <a:lnSpc>
                <a:spcPct val="100000"/>
              </a:lnSpc>
            </a:pPr>
            <a:r>
              <a:rPr sz="1800" spc="-5" dirty="0">
                <a:solidFill>
                  <a:srgbClr val="000065"/>
                </a:solidFill>
                <a:latin typeface="Courier New"/>
                <a:cs typeface="Courier New"/>
              </a:rPr>
              <a:t>void void void void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385"/>
              </a:lnSpc>
            </a:pP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private: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3740" y="3870090"/>
            <a:ext cx="3712210" cy="1076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shiftHrz(</a:t>
            </a:r>
            <a:r>
              <a:rPr sz="1800" spc="-5" dirty="0">
                <a:solidFill>
                  <a:srgbClr val="000065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65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shift); </a:t>
            </a:r>
            <a:r>
              <a:rPr sz="1800" spc="-5" dirty="0">
                <a:latin typeface="Courier New"/>
                <a:cs typeface="Courier New"/>
              </a:rPr>
              <a:t>shiftVert(</a:t>
            </a:r>
            <a:r>
              <a:rPr sz="1800" spc="-5" dirty="0">
                <a:solidFill>
                  <a:srgbClr val="000065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65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shift); </a:t>
            </a:r>
            <a:r>
              <a:rPr sz="1800" spc="-10" dirty="0">
                <a:latin typeface="Courier New"/>
                <a:cs typeface="Courier New"/>
              </a:rPr>
              <a:t>rotate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spc="-10" dirty="0">
                <a:solidFill>
                  <a:srgbClr val="000065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65"/>
                </a:solidFill>
                <a:latin typeface="Courier New"/>
                <a:cs typeface="Courier New"/>
              </a:rPr>
              <a:t>t</a:t>
            </a:r>
            <a:r>
              <a:rPr sz="1800" spc="-10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angle); </a:t>
            </a:r>
            <a:r>
              <a:rPr sz="1800" spc="-5" dirty="0">
                <a:latin typeface="Courier New"/>
                <a:cs typeface="Courier New"/>
              </a:rPr>
              <a:t>setCoord(</a:t>
            </a:r>
            <a:r>
              <a:rPr sz="1800" spc="-5" dirty="0">
                <a:solidFill>
                  <a:srgbClr val="000065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65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a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65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65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b);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44899" y="5272170"/>
            <a:ext cx="1664335" cy="802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715">
              <a:lnSpc>
                <a:spcPct val="100000"/>
              </a:lnSpc>
            </a:pPr>
            <a:r>
              <a:rPr sz="1800" spc="-5" dirty="0">
                <a:solidFill>
                  <a:srgbClr val="000065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65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x; </a:t>
            </a:r>
            <a:r>
              <a:rPr sz="1800" spc="-5" dirty="0">
                <a:solidFill>
                  <a:srgbClr val="000065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65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y;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stati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c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const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20024" y="5820810"/>
            <a:ext cx="12553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PI;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79403" y="6095130"/>
            <a:ext cx="2814320" cy="552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};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#endi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f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//</a:t>
            </a:r>
            <a:r>
              <a:rPr sz="1600" spc="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COORDINATE_H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57458" y="5366258"/>
            <a:ext cx="3022600" cy="802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If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 yo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u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wa</a:t>
            </a:r>
            <a:r>
              <a:rPr sz="1800" i="1" spc="-25" dirty="0">
                <a:solidFill>
                  <a:srgbClr val="00009A"/>
                </a:solidFill>
                <a:latin typeface="Calibri"/>
                <a:cs typeface="Calibri"/>
              </a:rPr>
              <a:t>n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800" i="1" spc="1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a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20" dirty="0">
                <a:solidFill>
                  <a:srgbClr val="00009A"/>
                </a:solidFill>
                <a:latin typeface="Calibri"/>
                <a:cs typeface="Calibri"/>
              </a:rPr>
              <a:t>c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on</a:t>
            </a:r>
            <a:r>
              <a:rPr sz="1800" i="1" spc="-20" dirty="0">
                <a:solidFill>
                  <a:srgbClr val="00009A"/>
                </a:solidFill>
                <a:latin typeface="Calibri"/>
                <a:cs typeface="Calibri"/>
              </a:rPr>
              <a:t>s</a:t>
            </a:r>
            <a:r>
              <a:rPr sz="1800" i="1" spc="-30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a</a:t>
            </a:r>
            <a:r>
              <a:rPr sz="1800" i="1" spc="-20" dirty="0">
                <a:solidFill>
                  <a:srgbClr val="00009A"/>
                </a:solidFill>
                <a:latin typeface="Calibri"/>
                <a:cs typeface="Calibri"/>
              </a:rPr>
              <a:t>n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30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o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00009A"/>
                </a:solidFill>
                <a:latin typeface="Calibri"/>
                <a:cs typeface="Calibri"/>
              </a:rPr>
              <a:t>hav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a s</a:t>
            </a:r>
            <a:r>
              <a:rPr sz="1800" i="1" spc="-20" dirty="0">
                <a:solidFill>
                  <a:srgbClr val="00009A"/>
                </a:solidFill>
                <a:latin typeface="Calibri"/>
                <a:cs typeface="Calibri"/>
              </a:rPr>
              <a:t>c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ope</a:t>
            </a:r>
            <a:r>
              <a:rPr sz="1800" i="1" spc="1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limi</a:t>
            </a:r>
            <a:r>
              <a:rPr sz="1800" i="1" spc="-20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ed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30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o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00009A"/>
                </a:solidFill>
                <a:latin typeface="Calibri"/>
                <a:cs typeface="Calibri"/>
              </a:rPr>
              <a:t>th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800" i="1" spc="1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class,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define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it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30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og</a:t>
            </a:r>
            <a:r>
              <a:rPr sz="1800" i="1" spc="-20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th</a:t>
            </a:r>
            <a:r>
              <a:rPr sz="1800" i="1" spc="-10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r</a:t>
            </a:r>
            <a:r>
              <a:rPr sz="1800" i="1" spc="1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wit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h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da</a:t>
            </a:r>
            <a:r>
              <a:rPr sz="1800" i="1" spc="-30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a</a:t>
            </a:r>
            <a:r>
              <a:rPr sz="1800" i="1" spc="1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00009A"/>
                </a:solidFill>
                <a:latin typeface="Calibri"/>
                <a:cs typeface="Calibri"/>
              </a:rPr>
              <a:t>members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923673" y="5502402"/>
            <a:ext cx="720090" cy="235585"/>
          </a:xfrm>
          <a:custGeom>
            <a:avLst/>
            <a:gdLst/>
            <a:ahLst/>
            <a:cxnLst/>
            <a:rect l="l" t="t" r="r" b="b"/>
            <a:pathLst>
              <a:path w="720090" h="235585">
                <a:moveTo>
                  <a:pt x="720089" y="9144"/>
                </a:moveTo>
                <a:lnTo>
                  <a:pt x="717803" y="0"/>
                </a:lnTo>
                <a:lnTo>
                  <a:pt x="708659" y="3048"/>
                </a:lnTo>
                <a:lnTo>
                  <a:pt x="710945" y="12192"/>
                </a:lnTo>
                <a:lnTo>
                  <a:pt x="720089" y="9144"/>
                </a:lnTo>
                <a:close/>
              </a:path>
              <a:path w="720090" h="235585">
                <a:moveTo>
                  <a:pt x="701801" y="14478"/>
                </a:moveTo>
                <a:lnTo>
                  <a:pt x="699515" y="5334"/>
                </a:lnTo>
                <a:lnTo>
                  <a:pt x="690371" y="8382"/>
                </a:lnTo>
                <a:lnTo>
                  <a:pt x="692657" y="17526"/>
                </a:lnTo>
                <a:lnTo>
                  <a:pt x="701801" y="14478"/>
                </a:lnTo>
                <a:close/>
              </a:path>
              <a:path w="720090" h="235585">
                <a:moveTo>
                  <a:pt x="683513" y="20574"/>
                </a:moveTo>
                <a:lnTo>
                  <a:pt x="681227" y="11430"/>
                </a:lnTo>
                <a:lnTo>
                  <a:pt x="672083" y="13716"/>
                </a:lnTo>
                <a:lnTo>
                  <a:pt x="674369" y="22860"/>
                </a:lnTo>
                <a:lnTo>
                  <a:pt x="683513" y="20574"/>
                </a:lnTo>
                <a:close/>
              </a:path>
              <a:path w="720090" h="235585">
                <a:moveTo>
                  <a:pt x="665225" y="25908"/>
                </a:moveTo>
                <a:lnTo>
                  <a:pt x="662939" y="16764"/>
                </a:lnTo>
                <a:lnTo>
                  <a:pt x="653795" y="19050"/>
                </a:lnTo>
                <a:lnTo>
                  <a:pt x="656081" y="28194"/>
                </a:lnTo>
                <a:lnTo>
                  <a:pt x="665225" y="25908"/>
                </a:lnTo>
                <a:close/>
              </a:path>
              <a:path w="720090" h="235585">
                <a:moveTo>
                  <a:pt x="646937" y="31242"/>
                </a:moveTo>
                <a:lnTo>
                  <a:pt x="644651" y="22098"/>
                </a:lnTo>
                <a:lnTo>
                  <a:pt x="635507" y="25146"/>
                </a:lnTo>
                <a:lnTo>
                  <a:pt x="638555" y="34290"/>
                </a:lnTo>
                <a:lnTo>
                  <a:pt x="646937" y="31242"/>
                </a:lnTo>
                <a:close/>
              </a:path>
              <a:path w="720090" h="235585">
                <a:moveTo>
                  <a:pt x="629411" y="36576"/>
                </a:moveTo>
                <a:lnTo>
                  <a:pt x="626363" y="27432"/>
                </a:lnTo>
                <a:lnTo>
                  <a:pt x="617219" y="30480"/>
                </a:lnTo>
                <a:lnTo>
                  <a:pt x="620267" y="39624"/>
                </a:lnTo>
                <a:lnTo>
                  <a:pt x="629411" y="36576"/>
                </a:lnTo>
                <a:close/>
              </a:path>
              <a:path w="720090" h="235585">
                <a:moveTo>
                  <a:pt x="611123" y="41910"/>
                </a:moveTo>
                <a:lnTo>
                  <a:pt x="608075" y="32766"/>
                </a:lnTo>
                <a:lnTo>
                  <a:pt x="598931" y="35814"/>
                </a:lnTo>
                <a:lnTo>
                  <a:pt x="601979" y="44958"/>
                </a:lnTo>
                <a:lnTo>
                  <a:pt x="611123" y="41910"/>
                </a:lnTo>
                <a:close/>
              </a:path>
              <a:path w="720090" h="235585">
                <a:moveTo>
                  <a:pt x="592835" y="48006"/>
                </a:moveTo>
                <a:lnTo>
                  <a:pt x="589787" y="38862"/>
                </a:lnTo>
                <a:lnTo>
                  <a:pt x="580643" y="41148"/>
                </a:lnTo>
                <a:lnTo>
                  <a:pt x="583691" y="50292"/>
                </a:lnTo>
                <a:lnTo>
                  <a:pt x="592835" y="48006"/>
                </a:lnTo>
                <a:close/>
              </a:path>
              <a:path w="720090" h="235585">
                <a:moveTo>
                  <a:pt x="574547" y="53340"/>
                </a:moveTo>
                <a:lnTo>
                  <a:pt x="571499" y="44196"/>
                </a:lnTo>
                <a:lnTo>
                  <a:pt x="562355" y="46482"/>
                </a:lnTo>
                <a:lnTo>
                  <a:pt x="565403" y="55626"/>
                </a:lnTo>
                <a:lnTo>
                  <a:pt x="574547" y="53340"/>
                </a:lnTo>
                <a:close/>
              </a:path>
              <a:path w="720090" h="235585">
                <a:moveTo>
                  <a:pt x="556259" y="58674"/>
                </a:moveTo>
                <a:lnTo>
                  <a:pt x="553211" y="49530"/>
                </a:lnTo>
                <a:lnTo>
                  <a:pt x="544067" y="52578"/>
                </a:lnTo>
                <a:lnTo>
                  <a:pt x="547115" y="60960"/>
                </a:lnTo>
                <a:lnTo>
                  <a:pt x="556259" y="58674"/>
                </a:lnTo>
                <a:close/>
              </a:path>
              <a:path w="720090" h="235585">
                <a:moveTo>
                  <a:pt x="537971" y="64008"/>
                </a:moveTo>
                <a:lnTo>
                  <a:pt x="534923" y="54864"/>
                </a:lnTo>
                <a:lnTo>
                  <a:pt x="525779" y="57912"/>
                </a:lnTo>
                <a:lnTo>
                  <a:pt x="528827" y="67056"/>
                </a:lnTo>
                <a:lnTo>
                  <a:pt x="537971" y="64008"/>
                </a:lnTo>
                <a:close/>
              </a:path>
              <a:path w="720090" h="235585">
                <a:moveTo>
                  <a:pt x="519683" y="69342"/>
                </a:moveTo>
                <a:lnTo>
                  <a:pt x="516635" y="60198"/>
                </a:lnTo>
                <a:lnTo>
                  <a:pt x="507491" y="63246"/>
                </a:lnTo>
                <a:lnTo>
                  <a:pt x="510539" y="72390"/>
                </a:lnTo>
                <a:lnTo>
                  <a:pt x="519683" y="69342"/>
                </a:lnTo>
                <a:close/>
              </a:path>
              <a:path w="720090" h="235585">
                <a:moveTo>
                  <a:pt x="501395" y="74676"/>
                </a:moveTo>
                <a:lnTo>
                  <a:pt x="498347" y="65532"/>
                </a:lnTo>
                <a:lnTo>
                  <a:pt x="489203" y="68580"/>
                </a:lnTo>
                <a:lnTo>
                  <a:pt x="492251" y="77724"/>
                </a:lnTo>
                <a:lnTo>
                  <a:pt x="501395" y="74676"/>
                </a:lnTo>
                <a:close/>
              </a:path>
              <a:path w="720090" h="235585">
                <a:moveTo>
                  <a:pt x="483107" y="80772"/>
                </a:moveTo>
                <a:lnTo>
                  <a:pt x="480059" y="71628"/>
                </a:lnTo>
                <a:lnTo>
                  <a:pt x="470915" y="73914"/>
                </a:lnTo>
                <a:lnTo>
                  <a:pt x="473963" y="83058"/>
                </a:lnTo>
                <a:lnTo>
                  <a:pt x="483107" y="80772"/>
                </a:lnTo>
                <a:close/>
              </a:path>
              <a:path w="720090" h="235585">
                <a:moveTo>
                  <a:pt x="464819" y="86106"/>
                </a:moveTo>
                <a:lnTo>
                  <a:pt x="461771" y="76962"/>
                </a:lnTo>
                <a:lnTo>
                  <a:pt x="452627" y="79248"/>
                </a:lnTo>
                <a:lnTo>
                  <a:pt x="455675" y="88392"/>
                </a:lnTo>
                <a:lnTo>
                  <a:pt x="464819" y="86106"/>
                </a:lnTo>
                <a:close/>
              </a:path>
              <a:path w="720090" h="235585">
                <a:moveTo>
                  <a:pt x="446531" y="91440"/>
                </a:moveTo>
                <a:lnTo>
                  <a:pt x="444245" y="82296"/>
                </a:lnTo>
                <a:lnTo>
                  <a:pt x="435101" y="85344"/>
                </a:lnTo>
                <a:lnTo>
                  <a:pt x="437387" y="94488"/>
                </a:lnTo>
                <a:lnTo>
                  <a:pt x="446531" y="91440"/>
                </a:lnTo>
                <a:close/>
              </a:path>
              <a:path w="720090" h="235585">
                <a:moveTo>
                  <a:pt x="428243" y="96774"/>
                </a:moveTo>
                <a:lnTo>
                  <a:pt x="425957" y="87630"/>
                </a:lnTo>
                <a:lnTo>
                  <a:pt x="416813" y="90678"/>
                </a:lnTo>
                <a:lnTo>
                  <a:pt x="419099" y="99822"/>
                </a:lnTo>
                <a:lnTo>
                  <a:pt x="428243" y="96774"/>
                </a:lnTo>
                <a:close/>
              </a:path>
              <a:path w="720090" h="235585">
                <a:moveTo>
                  <a:pt x="409955" y="102108"/>
                </a:moveTo>
                <a:lnTo>
                  <a:pt x="407669" y="92964"/>
                </a:lnTo>
                <a:lnTo>
                  <a:pt x="398525" y="96012"/>
                </a:lnTo>
                <a:lnTo>
                  <a:pt x="400811" y="105156"/>
                </a:lnTo>
                <a:lnTo>
                  <a:pt x="409955" y="102108"/>
                </a:lnTo>
                <a:close/>
              </a:path>
              <a:path w="720090" h="235585">
                <a:moveTo>
                  <a:pt x="391667" y="108204"/>
                </a:moveTo>
                <a:lnTo>
                  <a:pt x="389381" y="99060"/>
                </a:lnTo>
                <a:lnTo>
                  <a:pt x="380237" y="101346"/>
                </a:lnTo>
                <a:lnTo>
                  <a:pt x="382523" y="110490"/>
                </a:lnTo>
                <a:lnTo>
                  <a:pt x="391667" y="108204"/>
                </a:lnTo>
                <a:close/>
              </a:path>
              <a:path w="720090" h="235585">
                <a:moveTo>
                  <a:pt x="373379" y="113538"/>
                </a:moveTo>
                <a:lnTo>
                  <a:pt x="371093" y="104394"/>
                </a:lnTo>
                <a:lnTo>
                  <a:pt x="361949" y="106680"/>
                </a:lnTo>
                <a:lnTo>
                  <a:pt x="364235" y="115824"/>
                </a:lnTo>
                <a:lnTo>
                  <a:pt x="373379" y="113538"/>
                </a:lnTo>
                <a:close/>
              </a:path>
              <a:path w="720090" h="235585">
                <a:moveTo>
                  <a:pt x="355091" y="118872"/>
                </a:moveTo>
                <a:lnTo>
                  <a:pt x="352805" y="109728"/>
                </a:lnTo>
                <a:lnTo>
                  <a:pt x="343661" y="112776"/>
                </a:lnTo>
                <a:lnTo>
                  <a:pt x="345947" y="121920"/>
                </a:lnTo>
                <a:lnTo>
                  <a:pt x="355091" y="118872"/>
                </a:lnTo>
                <a:close/>
              </a:path>
              <a:path w="720090" h="235585">
                <a:moveTo>
                  <a:pt x="336803" y="124206"/>
                </a:moveTo>
                <a:lnTo>
                  <a:pt x="334517" y="115062"/>
                </a:lnTo>
                <a:lnTo>
                  <a:pt x="325373" y="118110"/>
                </a:lnTo>
                <a:lnTo>
                  <a:pt x="327659" y="127254"/>
                </a:lnTo>
                <a:lnTo>
                  <a:pt x="336803" y="124206"/>
                </a:lnTo>
                <a:close/>
              </a:path>
              <a:path w="720090" h="235585">
                <a:moveTo>
                  <a:pt x="318515" y="129540"/>
                </a:moveTo>
                <a:lnTo>
                  <a:pt x="316229" y="120396"/>
                </a:lnTo>
                <a:lnTo>
                  <a:pt x="307085" y="123444"/>
                </a:lnTo>
                <a:lnTo>
                  <a:pt x="310133" y="132588"/>
                </a:lnTo>
                <a:lnTo>
                  <a:pt x="318515" y="129540"/>
                </a:lnTo>
                <a:close/>
              </a:path>
              <a:path w="720090" h="235585">
                <a:moveTo>
                  <a:pt x="300989" y="135636"/>
                </a:moveTo>
                <a:lnTo>
                  <a:pt x="297941" y="126492"/>
                </a:lnTo>
                <a:lnTo>
                  <a:pt x="288797" y="128778"/>
                </a:lnTo>
                <a:lnTo>
                  <a:pt x="291845" y="137922"/>
                </a:lnTo>
                <a:lnTo>
                  <a:pt x="300989" y="135636"/>
                </a:lnTo>
                <a:close/>
              </a:path>
              <a:path w="720090" h="235585">
                <a:moveTo>
                  <a:pt x="282701" y="140970"/>
                </a:moveTo>
                <a:lnTo>
                  <a:pt x="279653" y="131826"/>
                </a:lnTo>
                <a:lnTo>
                  <a:pt x="270509" y="134112"/>
                </a:lnTo>
                <a:lnTo>
                  <a:pt x="273557" y="143256"/>
                </a:lnTo>
                <a:lnTo>
                  <a:pt x="282701" y="140970"/>
                </a:lnTo>
                <a:close/>
              </a:path>
              <a:path w="720090" h="235585">
                <a:moveTo>
                  <a:pt x="264413" y="146304"/>
                </a:moveTo>
                <a:lnTo>
                  <a:pt x="261365" y="137160"/>
                </a:lnTo>
                <a:lnTo>
                  <a:pt x="252221" y="140208"/>
                </a:lnTo>
                <a:lnTo>
                  <a:pt x="255269" y="149352"/>
                </a:lnTo>
                <a:lnTo>
                  <a:pt x="264413" y="146304"/>
                </a:lnTo>
                <a:close/>
              </a:path>
              <a:path w="720090" h="235585">
                <a:moveTo>
                  <a:pt x="246125" y="151638"/>
                </a:moveTo>
                <a:lnTo>
                  <a:pt x="243077" y="142494"/>
                </a:lnTo>
                <a:lnTo>
                  <a:pt x="233933" y="145542"/>
                </a:lnTo>
                <a:lnTo>
                  <a:pt x="236981" y="154686"/>
                </a:lnTo>
                <a:lnTo>
                  <a:pt x="246125" y="151638"/>
                </a:lnTo>
                <a:close/>
              </a:path>
              <a:path w="720090" h="235585">
                <a:moveTo>
                  <a:pt x="227837" y="156972"/>
                </a:moveTo>
                <a:lnTo>
                  <a:pt x="224789" y="147828"/>
                </a:lnTo>
                <a:lnTo>
                  <a:pt x="215645" y="150876"/>
                </a:lnTo>
                <a:lnTo>
                  <a:pt x="218693" y="160020"/>
                </a:lnTo>
                <a:lnTo>
                  <a:pt x="227837" y="156972"/>
                </a:lnTo>
                <a:close/>
              </a:path>
              <a:path w="720090" h="235585">
                <a:moveTo>
                  <a:pt x="209549" y="162306"/>
                </a:moveTo>
                <a:lnTo>
                  <a:pt x="206501" y="153924"/>
                </a:lnTo>
                <a:lnTo>
                  <a:pt x="197357" y="156210"/>
                </a:lnTo>
                <a:lnTo>
                  <a:pt x="200405" y="165354"/>
                </a:lnTo>
                <a:lnTo>
                  <a:pt x="209549" y="162306"/>
                </a:lnTo>
                <a:close/>
              </a:path>
              <a:path w="720090" h="235585">
                <a:moveTo>
                  <a:pt x="191261" y="168402"/>
                </a:moveTo>
                <a:lnTo>
                  <a:pt x="188213" y="159258"/>
                </a:lnTo>
                <a:lnTo>
                  <a:pt x="179069" y="161544"/>
                </a:lnTo>
                <a:lnTo>
                  <a:pt x="182117" y="170688"/>
                </a:lnTo>
                <a:lnTo>
                  <a:pt x="191261" y="168402"/>
                </a:lnTo>
                <a:close/>
              </a:path>
              <a:path w="720090" h="235585">
                <a:moveTo>
                  <a:pt x="172973" y="173736"/>
                </a:moveTo>
                <a:lnTo>
                  <a:pt x="169925" y="164592"/>
                </a:lnTo>
                <a:lnTo>
                  <a:pt x="160781" y="166878"/>
                </a:lnTo>
                <a:lnTo>
                  <a:pt x="163829" y="176022"/>
                </a:lnTo>
                <a:lnTo>
                  <a:pt x="172973" y="173736"/>
                </a:lnTo>
                <a:close/>
              </a:path>
              <a:path w="720090" h="235585">
                <a:moveTo>
                  <a:pt x="154685" y="179070"/>
                </a:moveTo>
                <a:lnTo>
                  <a:pt x="151637" y="169926"/>
                </a:lnTo>
                <a:lnTo>
                  <a:pt x="142493" y="172974"/>
                </a:lnTo>
                <a:lnTo>
                  <a:pt x="145541" y="182118"/>
                </a:lnTo>
                <a:lnTo>
                  <a:pt x="154685" y="179070"/>
                </a:lnTo>
                <a:close/>
              </a:path>
              <a:path w="720090" h="235585">
                <a:moveTo>
                  <a:pt x="136397" y="184404"/>
                </a:moveTo>
                <a:lnTo>
                  <a:pt x="133349" y="175260"/>
                </a:lnTo>
                <a:lnTo>
                  <a:pt x="124205" y="178308"/>
                </a:lnTo>
                <a:lnTo>
                  <a:pt x="127253" y="187452"/>
                </a:lnTo>
                <a:lnTo>
                  <a:pt x="136397" y="184404"/>
                </a:lnTo>
                <a:close/>
              </a:path>
              <a:path w="720090" h="235585">
                <a:moveTo>
                  <a:pt x="118109" y="189738"/>
                </a:moveTo>
                <a:lnTo>
                  <a:pt x="115823" y="180594"/>
                </a:lnTo>
                <a:lnTo>
                  <a:pt x="106679" y="183642"/>
                </a:lnTo>
                <a:lnTo>
                  <a:pt x="108965" y="192786"/>
                </a:lnTo>
                <a:lnTo>
                  <a:pt x="118109" y="189738"/>
                </a:lnTo>
                <a:close/>
              </a:path>
              <a:path w="720090" h="235585">
                <a:moveTo>
                  <a:pt x="99821" y="195834"/>
                </a:moveTo>
                <a:lnTo>
                  <a:pt x="97535" y="186690"/>
                </a:lnTo>
                <a:lnTo>
                  <a:pt x="88391" y="188976"/>
                </a:lnTo>
                <a:lnTo>
                  <a:pt x="90677" y="198120"/>
                </a:lnTo>
                <a:lnTo>
                  <a:pt x="99821" y="195834"/>
                </a:lnTo>
                <a:close/>
              </a:path>
              <a:path w="720090" h="235585">
                <a:moveTo>
                  <a:pt x="71299" y="194011"/>
                </a:moveTo>
                <a:lnTo>
                  <a:pt x="61721" y="162306"/>
                </a:lnTo>
                <a:lnTo>
                  <a:pt x="0" y="220980"/>
                </a:lnTo>
                <a:lnTo>
                  <a:pt x="59435" y="231246"/>
                </a:lnTo>
                <a:lnTo>
                  <a:pt x="59435" y="198120"/>
                </a:lnTo>
                <a:lnTo>
                  <a:pt x="60959" y="197358"/>
                </a:lnTo>
                <a:lnTo>
                  <a:pt x="63245" y="206502"/>
                </a:lnTo>
                <a:lnTo>
                  <a:pt x="63245" y="231904"/>
                </a:lnTo>
                <a:lnTo>
                  <a:pt x="70103" y="233088"/>
                </a:lnTo>
                <a:lnTo>
                  <a:pt x="70103" y="194310"/>
                </a:lnTo>
                <a:lnTo>
                  <a:pt x="71299" y="194011"/>
                </a:lnTo>
                <a:close/>
              </a:path>
              <a:path w="720090" h="235585">
                <a:moveTo>
                  <a:pt x="63245" y="206502"/>
                </a:moveTo>
                <a:lnTo>
                  <a:pt x="60959" y="197358"/>
                </a:lnTo>
                <a:lnTo>
                  <a:pt x="59435" y="198120"/>
                </a:lnTo>
                <a:lnTo>
                  <a:pt x="61721" y="207264"/>
                </a:lnTo>
                <a:lnTo>
                  <a:pt x="63245" y="206502"/>
                </a:lnTo>
                <a:close/>
              </a:path>
              <a:path w="720090" h="235585">
                <a:moveTo>
                  <a:pt x="63245" y="231904"/>
                </a:moveTo>
                <a:lnTo>
                  <a:pt x="63245" y="206502"/>
                </a:lnTo>
                <a:lnTo>
                  <a:pt x="61721" y="207264"/>
                </a:lnTo>
                <a:lnTo>
                  <a:pt x="59435" y="198120"/>
                </a:lnTo>
                <a:lnTo>
                  <a:pt x="59435" y="231246"/>
                </a:lnTo>
                <a:lnTo>
                  <a:pt x="63245" y="231904"/>
                </a:lnTo>
                <a:close/>
              </a:path>
              <a:path w="720090" h="235585">
                <a:moveTo>
                  <a:pt x="74028" y="203044"/>
                </a:moveTo>
                <a:lnTo>
                  <a:pt x="71299" y="194011"/>
                </a:lnTo>
                <a:lnTo>
                  <a:pt x="70103" y="194310"/>
                </a:lnTo>
                <a:lnTo>
                  <a:pt x="72389" y="203454"/>
                </a:lnTo>
                <a:lnTo>
                  <a:pt x="74028" y="203044"/>
                </a:lnTo>
                <a:close/>
              </a:path>
              <a:path w="720090" h="235585">
                <a:moveTo>
                  <a:pt x="83819" y="235458"/>
                </a:moveTo>
                <a:lnTo>
                  <a:pt x="74028" y="203044"/>
                </a:lnTo>
                <a:lnTo>
                  <a:pt x="72389" y="203454"/>
                </a:lnTo>
                <a:lnTo>
                  <a:pt x="70103" y="194310"/>
                </a:lnTo>
                <a:lnTo>
                  <a:pt x="70103" y="233088"/>
                </a:lnTo>
                <a:lnTo>
                  <a:pt x="83819" y="235458"/>
                </a:lnTo>
                <a:close/>
              </a:path>
              <a:path w="720090" h="235585">
                <a:moveTo>
                  <a:pt x="81533" y="201168"/>
                </a:moveTo>
                <a:lnTo>
                  <a:pt x="79247" y="192024"/>
                </a:lnTo>
                <a:lnTo>
                  <a:pt x="71299" y="194011"/>
                </a:lnTo>
                <a:lnTo>
                  <a:pt x="74028" y="203044"/>
                </a:lnTo>
                <a:lnTo>
                  <a:pt x="81533" y="201168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5722" rIns="0" bIns="0" rtlCol="0">
            <a:spAutoFit/>
          </a:bodyPr>
          <a:lstStyle/>
          <a:p>
            <a:pPr marL="1553210">
              <a:lnSpc>
                <a:spcPct val="100000"/>
              </a:lnSpc>
            </a:pPr>
            <a:r>
              <a:rPr spc="-10" dirty="0"/>
              <a:t>Object</a:t>
            </a:r>
            <a:r>
              <a:rPr spc="-5" dirty="0"/>
              <a:t>s</a:t>
            </a:r>
            <a:r>
              <a:rPr spc="15" dirty="0"/>
              <a:t> </a:t>
            </a:r>
            <a:r>
              <a:rPr spc="-5" dirty="0"/>
              <a:t>an</a:t>
            </a:r>
            <a:r>
              <a:rPr dirty="0"/>
              <a:t>d</a:t>
            </a:r>
            <a:r>
              <a:rPr spc="10" dirty="0"/>
              <a:t> </a:t>
            </a:r>
            <a:r>
              <a:rPr spc="-5" dirty="0"/>
              <a:t>Classes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2203" y="1656226"/>
            <a:ext cx="6193790" cy="1021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/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*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--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-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coordinate.cp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p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--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-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cons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Coordinat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:</a:t>
            </a:r>
            <a:r>
              <a:rPr sz="1800" dirty="0">
                <a:latin typeface="Courier New"/>
                <a:cs typeface="Courier New"/>
              </a:rPr>
              <a:t>: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</a:t>
            </a:r>
            <a:r>
              <a:rPr sz="1800" dirty="0">
                <a:latin typeface="Courier New"/>
                <a:cs typeface="Courier New"/>
              </a:rPr>
              <a:t>I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3.141</a:t>
            </a:r>
            <a:r>
              <a:rPr sz="1800" dirty="0">
                <a:latin typeface="Courier New"/>
                <a:cs typeface="Courier New"/>
              </a:rPr>
              <a:t>;</a:t>
            </a:r>
            <a:r>
              <a:rPr sz="1800" spc="5" dirty="0"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// class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//--membe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r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functio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n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definitions---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2484" y="2058246"/>
            <a:ext cx="63690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scope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45957" y="2058246"/>
            <a:ext cx="100330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constant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22180" y="2832239"/>
            <a:ext cx="2073910" cy="2296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0065"/>
                </a:solidFill>
                <a:latin typeface="Courier New"/>
                <a:cs typeface="Courier New"/>
              </a:rPr>
              <a:t>voi</a:t>
            </a:r>
            <a:r>
              <a:rPr sz="1800" dirty="0">
                <a:solidFill>
                  <a:srgbClr val="000065"/>
                </a:solidFill>
                <a:latin typeface="Courier New"/>
                <a:cs typeface="Courier New"/>
              </a:rPr>
              <a:t>d</a:t>
            </a:r>
            <a:r>
              <a:rPr sz="1800" spc="-10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Coordinate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5588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x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+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shift;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800" spc="-5" dirty="0">
                <a:latin typeface="Courier New"/>
                <a:cs typeface="Courier New"/>
              </a:rPr>
              <a:t>voi</a:t>
            </a:r>
            <a:r>
              <a:rPr sz="1800" dirty="0">
                <a:latin typeface="Courier New"/>
                <a:cs typeface="Courier New"/>
              </a:rPr>
              <a:t>d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Coordinate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5588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y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+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shift;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06773" y="2832239"/>
            <a:ext cx="330327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:</a:t>
            </a:r>
            <a:r>
              <a:rPr sz="1800" dirty="0">
                <a:latin typeface="Courier New"/>
                <a:cs typeface="Courier New"/>
              </a:rPr>
              <a:t>: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shiftHrz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spc="-5" dirty="0">
                <a:solidFill>
                  <a:srgbClr val="000065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65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shift)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06567" y="4051431"/>
            <a:ext cx="248412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:</a:t>
            </a:r>
            <a:r>
              <a:rPr sz="1800" dirty="0">
                <a:latin typeface="Courier New"/>
                <a:cs typeface="Courier New"/>
              </a:rPr>
              <a:t>: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shiftVert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float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01451" y="4051431"/>
            <a:ext cx="84455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shift)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22180" y="5270624"/>
            <a:ext cx="4668520" cy="1351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0065"/>
                </a:solidFill>
                <a:latin typeface="Courier New"/>
                <a:cs typeface="Courier New"/>
              </a:rPr>
              <a:t>voi</a:t>
            </a:r>
            <a:r>
              <a:rPr sz="1800" dirty="0">
                <a:solidFill>
                  <a:srgbClr val="000065"/>
                </a:solidFill>
                <a:latin typeface="Courier New"/>
                <a:cs typeface="Courier New"/>
              </a:rPr>
              <a:t>d</a:t>
            </a:r>
            <a:r>
              <a:rPr sz="1800" spc="-10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Coordinat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:</a:t>
            </a:r>
            <a:r>
              <a:rPr sz="1800" dirty="0">
                <a:latin typeface="Courier New"/>
                <a:cs typeface="Courier New"/>
              </a:rPr>
              <a:t>: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setCoord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65"/>
                </a:solidFill>
                <a:latin typeface="Courier New"/>
                <a:cs typeface="Courier New"/>
              </a:rPr>
              <a:t>float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491490" marR="3348354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x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a; </a:t>
            </a:r>
            <a:r>
              <a:rPr sz="1800" dirty="0">
                <a:latin typeface="Courier New"/>
                <a:cs typeface="Courier New"/>
              </a:rPr>
              <a:t>y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01451" y="5270624"/>
            <a:ext cx="166497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a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65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65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b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5768" y="464712"/>
            <a:ext cx="7540002" cy="609600"/>
          </a:xfrm>
          <a:prstGeom prst="rect">
            <a:avLst/>
          </a:prstGeom>
        </p:spPr>
        <p:txBody>
          <a:bodyPr vert="horz" wrap="square" lIns="0" tIns="51244" rIns="0" bIns="0" rtlCol="0">
            <a:spAutoFit/>
          </a:bodyPr>
          <a:lstStyle/>
          <a:p>
            <a:pPr marL="1553210">
              <a:lnSpc>
                <a:spcPct val="100000"/>
              </a:lnSpc>
            </a:pPr>
            <a:r>
              <a:rPr spc="-10" dirty="0"/>
              <a:t>Object</a:t>
            </a:r>
            <a:r>
              <a:rPr spc="-5" dirty="0"/>
              <a:t>s</a:t>
            </a:r>
            <a:r>
              <a:rPr spc="15" dirty="0"/>
              <a:t> </a:t>
            </a:r>
            <a:r>
              <a:rPr spc="-5" dirty="0"/>
              <a:t>an</a:t>
            </a:r>
            <a:r>
              <a:rPr dirty="0"/>
              <a:t>d</a:t>
            </a:r>
            <a:r>
              <a:rPr spc="10" dirty="0"/>
              <a:t> </a:t>
            </a:r>
            <a:r>
              <a:rPr spc="-5" dirty="0"/>
              <a:t>Classes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2203" y="1368952"/>
            <a:ext cx="3166745" cy="777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#includ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&lt;iostream&gt;</a:t>
            </a:r>
            <a:endParaRPr sz="18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#includ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"coordinate.h"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usin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g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namespac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std;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22203" y="2453532"/>
            <a:ext cx="3985260" cy="1351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main(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voi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d</a:t>
            </a:r>
            <a:r>
              <a:rPr sz="1800" dirty="0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285750" marR="5080">
              <a:lnSpc>
                <a:spcPct val="100000"/>
              </a:lnSpc>
            </a:pP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//-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-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declar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e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object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s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pointA </a:t>
            </a:r>
            <a:r>
              <a:rPr sz="1800" spc="-5" dirty="0">
                <a:latin typeface="Courier New"/>
                <a:cs typeface="Courier New"/>
              </a:rPr>
              <a:t>Coordinat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pointA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pointB; floa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xC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yC;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8418" y="3002172"/>
            <a:ext cx="18002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an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d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pointB---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95768" y="4099452"/>
            <a:ext cx="4120515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cou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10" dirty="0">
                <a:latin typeface="Courier New"/>
                <a:cs typeface="Courier New"/>
              </a:rPr>
              <a:t> &lt;</a:t>
            </a:r>
            <a:r>
              <a:rPr sz="1800" dirty="0">
                <a:latin typeface="Courier New"/>
                <a:cs typeface="Courier New"/>
              </a:rPr>
              <a:t>&lt;</a:t>
            </a:r>
            <a:r>
              <a:rPr sz="1800" spc="-10" dirty="0">
                <a:latin typeface="Courier New"/>
                <a:cs typeface="Courier New"/>
              </a:rPr>
              <a:t> "Ente</a:t>
            </a:r>
            <a:r>
              <a:rPr sz="1800" dirty="0">
                <a:latin typeface="Courier New"/>
                <a:cs typeface="Courier New"/>
              </a:rPr>
              <a:t>r</a:t>
            </a:r>
            <a:r>
              <a:rPr sz="1800" spc="-10" dirty="0">
                <a:latin typeface="Courier New"/>
                <a:cs typeface="Courier New"/>
              </a:rPr>
              <a:t> th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10" dirty="0">
                <a:latin typeface="Courier New"/>
                <a:cs typeface="Courier New"/>
              </a:rPr>
              <a:t> coordinates ci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10" dirty="0">
                <a:latin typeface="Courier New"/>
                <a:cs typeface="Courier New"/>
              </a:rPr>
              <a:t> &gt;</a:t>
            </a:r>
            <a:r>
              <a:rPr sz="1800" dirty="0">
                <a:latin typeface="Courier New"/>
                <a:cs typeface="Courier New"/>
              </a:rPr>
              <a:t>&gt;</a:t>
            </a:r>
            <a:r>
              <a:rPr sz="1800" spc="-10" dirty="0">
                <a:latin typeface="Courier New"/>
                <a:cs typeface="Courier New"/>
              </a:rPr>
              <a:t> x</a:t>
            </a:r>
            <a:r>
              <a:rPr sz="1800" dirty="0">
                <a:latin typeface="Courier New"/>
                <a:cs typeface="Courier New"/>
              </a:rPr>
              <a:t>C</a:t>
            </a:r>
            <a:r>
              <a:rPr sz="1800" spc="-10" dirty="0">
                <a:latin typeface="Courier New"/>
                <a:cs typeface="Courier New"/>
              </a:rPr>
              <a:t> &gt;</a:t>
            </a:r>
            <a:r>
              <a:rPr sz="1800" dirty="0">
                <a:latin typeface="Courier New"/>
                <a:cs typeface="Courier New"/>
              </a:rPr>
              <a:t>&gt;</a:t>
            </a:r>
            <a:r>
              <a:rPr sz="1800" spc="-10" dirty="0">
                <a:latin typeface="Courier New"/>
                <a:cs typeface="Courier New"/>
              </a:rPr>
              <a:t> yC;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28823" y="4099452"/>
            <a:ext cx="13912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o</a:t>
            </a:r>
            <a:r>
              <a:rPr sz="1800" dirty="0">
                <a:latin typeface="Courier New"/>
                <a:cs typeface="Courier New"/>
              </a:rPr>
              <a:t>f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poin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A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30611" y="4099452"/>
            <a:ext cx="12541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(x,y)</a:t>
            </a:r>
            <a:r>
              <a:rPr sz="1800" dirty="0">
                <a:latin typeface="Courier New"/>
                <a:cs typeface="Courier New"/>
              </a:rPr>
              <a:t>: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";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95768" y="4922412"/>
            <a:ext cx="5622925" cy="1351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915" marR="1983105" indent="-69850">
              <a:lnSpc>
                <a:spcPct val="100000"/>
              </a:lnSpc>
            </a:pP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/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/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initializ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e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th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e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pointA </a:t>
            </a:r>
            <a:r>
              <a:rPr sz="1800" spc="-10" dirty="0">
                <a:latin typeface="Courier New"/>
                <a:cs typeface="Courier New"/>
              </a:rPr>
              <a:t>pointA.setCoord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spc="-10" dirty="0">
                <a:latin typeface="Courier New"/>
                <a:cs typeface="Courier New"/>
              </a:rPr>
              <a:t> xC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0" dirty="0">
                <a:latin typeface="Courier New"/>
                <a:cs typeface="Courier New"/>
              </a:rPr>
              <a:t> y</a:t>
            </a:r>
            <a:r>
              <a:rPr sz="1800" dirty="0">
                <a:latin typeface="Courier New"/>
                <a:cs typeface="Courier New"/>
              </a:rPr>
              <a:t>C</a:t>
            </a:r>
            <a:r>
              <a:rPr sz="1800" spc="-10" dirty="0">
                <a:latin typeface="Courier New"/>
                <a:cs typeface="Courier New"/>
              </a:rPr>
              <a:t> );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/*--shif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t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A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 horizontall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y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 lef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t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 b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y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 3.56--*/ </a:t>
            </a:r>
            <a:r>
              <a:rPr sz="1800" spc="-10" dirty="0">
                <a:latin typeface="Courier New"/>
                <a:cs typeface="Courier New"/>
              </a:rPr>
              <a:t>pointA.shiftHrz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-3.5</a:t>
            </a:r>
            <a:r>
              <a:rPr sz="1800" dirty="0">
                <a:latin typeface="Courier New"/>
                <a:cs typeface="Courier New"/>
              </a:rPr>
              <a:t>6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);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53210">
              <a:lnSpc>
                <a:spcPct val="100000"/>
              </a:lnSpc>
            </a:pPr>
            <a:r>
              <a:rPr spc="-10" dirty="0"/>
              <a:t>Object</a:t>
            </a:r>
            <a:r>
              <a:rPr spc="-5" dirty="0"/>
              <a:t>s</a:t>
            </a:r>
            <a:r>
              <a:rPr spc="15" dirty="0"/>
              <a:t> </a:t>
            </a:r>
            <a:r>
              <a:rPr spc="-5" dirty="0"/>
              <a:t>an</a:t>
            </a:r>
            <a:r>
              <a:rPr dirty="0"/>
              <a:t>d</a:t>
            </a:r>
            <a:r>
              <a:rPr spc="10" dirty="0"/>
              <a:t> </a:t>
            </a:r>
            <a:r>
              <a:rPr spc="-5" dirty="0"/>
              <a:t>Classes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6634" y="1762144"/>
            <a:ext cx="6305550" cy="784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69215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point</a:t>
            </a:r>
            <a:r>
              <a:rPr sz="1800" dirty="0">
                <a:latin typeface="Courier New"/>
                <a:cs typeface="Courier New"/>
              </a:rPr>
              <a:t>B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0" dirty="0">
                <a:latin typeface="Courier New"/>
                <a:cs typeface="Courier New"/>
              </a:rPr>
              <a:t> pointA</a:t>
            </a:r>
            <a:r>
              <a:rPr sz="1800" dirty="0">
                <a:latin typeface="Courier New"/>
                <a:cs typeface="Courier New"/>
              </a:rPr>
              <a:t>;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/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/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 assig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n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 point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A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 t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o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 pointB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pointB.rotate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spc="-10" dirty="0">
                <a:latin typeface="Courier New"/>
                <a:cs typeface="Courier New"/>
              </a:rPr>
              <a:t> 0.3</a:t>
            </a:r>
            <a:r>
              <a:rPr sz="1800" dirty="0">
                <a:latin typeface="Courier New"/>
                <a:cs typeface="Courier New"/>
              </a:rPr>
              <a:t>2</a:t>
            </a:r>
            <a:r>
              <a:rPr sz="1800" spc="-10" dirty="0">
                <a:latin typeface="Courier New"/>
                <a:cs typeface="Courier New"/>
              </a:rPr>
              <a:t> )</a:t>
            </a:r>
            <a:r>
              <a:rPr sz="1800" dirty="0">
                <a:latin typeface="Courier New"/>
                <a:cs typeface="Courier New"/>
              </a:rPr>
              <a:t>;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//rotat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e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clockwis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e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0.32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82911" y="2304942"/>
            <a:ext cx="9810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radians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3092" y="3127902"/>
            <a:ext cx="5966460" cy="1661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0" marR="5080" indent="-273685">
              <a:lnSpc>
                <a:spcPct val="100000"/>
              </a:lnSpc>
            </a:pP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//-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-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declar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e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a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n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objec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dynamically--- </a:t>
            </a:r>
            <a:r>
              <a:rPr sz="1800" spc="-5" dirty="0">
                <a:latin typeface="Courier New"/>
                <a:cs typeface="Courier New"/>
              </a:rPr>
              <a:t>Coordinate</a:t>
            </a:r>
            <a:r>
              <a:rPr sz="1800" dirty="0">
                <a:latin typeface="Courier New"/>
                <a:cs typeface="Courier New"/>
              </a:rPr>
              <a:t>*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point</a:t>
            </a:r>
            <a:r>
              <a:rPr sz="1800" dirty="0">
                <a:latin typeface="Courier New"/>
                <a:cs typeface="Courier New"/>
              </a:rPr>
              <a:t>C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urier New"/>
                <a:cs typeface="Courier New"/>
              </a:rPr>
              <a:t>ne</a:t>
            </a:r>
            <a:r>
              <a:rPr sz="1800" dirty="0">
                <a:solidFill>
                  <a:srgbClr val="0070C0"/>
                </a:solidFill>
                <a:latin typeface="Courier New"/>
                <a:cs typeface="Courier New"/>
              </a:rPr>
              <a:t>w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Coordinate;</a:t>
            </a:r>
            <a:endParaRPr sz="1800" dirty="0">
              <a:latin typeface="Courier New"/>
              <a:cs typeface="Courier New"/>
            </a:endParaRPr>
          </a:p>
          <a:p>
            <a:pPr marL="285750" marR="5080" indent="69215">
              <a:lnSpc>
                <a:spcPct val="200000"/>
              </a:lnSpc>
            </a:pPr>
            <a:r>
              <a:rPr sz="1800" spc="-5" dirty="0">
                <a:latin typeface="Courier New"/>
                <a:cs typeface="Courier New"/>
              </a:rPr>
              <a:t>pointC-&gt;setCoord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xC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y</a:t>
            </a:r>
            <a:r>
              <a:rPr sz="1800" dirty="0">
                <a:latin typeface="Courier New"/>
                <a:cs typeface="Courier New"/>
              </a:rPr>
              <a:t>C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)</a:t>
            </a:r>
            <a:r>
              <a:rPr sz="1800" dirty="0">
                <a:latin typeface="Courier New"/>
                <a:cs typeface="Courier New"/>
              </a:rPr>
              <a:t>;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/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/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 initialize </a:t>
            </a:r>
            <a:r>
              <a:rPr sz="1800" spc="-10" dirty="0">
                <a:latin typeface="Courier New"/>
                <a:cs typeface="Courier New"/>
              </a:rPr>
              <a:t>pointC-</a:t>
            </a:r>
            <a:r>
              <a:rPr sz="1800" spc="-5" dirty="0">
                <a:latin typeface="Courier New"/>
                <a:cs typeface="Courier New"/>
              </a:rPr>
              <a:t>&gt;</a:t>
            </a:r>
            <a:r>
              <a:rPr sz="1600" dirty="0">
                <a:latin typeface="Courier New"/>
                <a:cs typeface="Courier New"/>
              </a:rPr>
              <a:t>shiftVert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8.</a:t>
            </a:r>
            <a:r>
              <a:rPr sz="1800" dirty="0">
                <a:latin typeface="Courier New"/>
                <a:cs typeface="Courier New"/>
              </a:rPr>
              <a:t>5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);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70675" y="3908425"/>
            <a:ext cx="139065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th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e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 pointC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93054" y="5048142"/>
            <a:ext cx="2209800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0">
              <a:lnSpc>
                <a:spcPct val="100000"/>
              </a:lnSpc>
            </a:pPr>
            <a:r>
              <a:rPr spc="-5" dirty="0">
                <a:solidFill>
                  <a:srgbClr val="0070C0"/>
                </a:solidFill>
                <a:latin typeface="Courier New"/>
                <a:cs typeface="Courier New"/>
              </a:rPr>
              <a:t>delete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pointC;</a:t>
            </a:r>
            <a:endParaRPr sz="18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28575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retur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0;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9840">
              <a:lnSpc>
                <a:spcPct val="100000"/>
              </a:lnSpc>
            </a:pPr>
            <a:r>
              <a:rPr spc="-5" dirty="0"/>
              <a:t>Using</a:t>
            </a:r>
            <a:r>
              <a:rPr spc="15" dirty="0"/>
              <a:t> </a:t>
            </a:r>
            <a:r>
              <a:rPr spc="-55" dirty="0"/>
              <a:t>s</a:t>
            </a:r>
            <a:r>
              <a:rPr spc="-5" dirty="0"/>
              <a:t>tructu</a:t>
            </a:r>
            <a:r>
              <a:rPr spc="-65" dirty="0"/>
              <a:t>r</a:t>
            </a:r>
            <a:r>
              <a:rPr spc="-5" dirty="0"/>
              <a:t>es</a:t>
            </a:r>
            <a:r>
              <a:rPr spc="20" dirty="0"/>
              <a:t> </a:t>
            </a:r>
            <a:r>
              <a:rPr sz="2400" spc="-5" dirty="0"/>
              <a:t>(E</a:t>
            </a:r>
            <a:r>
              <a:rPr sz="2400" spc="-45" dirty="0"/>
              <a:t>x</a:t>
            </a:r>
            <a:r>
              <a:rPr sz="2400" dirty="0"/>
              <a:t>ample)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187329" y="1634156"/>
            <a:ext cx="8197971" cy="8156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AutoNum type="arabicPeriod"/>
              <a:tabLst>
                <a:tab pos="470534" algn="l"/>
              </a:tabLst>
            </a:pPr>
            <a:r>
              <a:rPr sz="2400" spc="-10" dirty="0">
                <a:latin typeface="Calibri"/>
                <a:cs typeface="Calibri"/>
              </a:rPr>
              <a:t>D</a:t>
            </a:r>
            <a:r>
              <a:rPr sz="2400" spc="-3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fin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ructu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lang="en-AU"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469900" marR="5080" indent="-457200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470534" algn="l"/>
              </a:tabLst>
            </a:pPr>
            <a:r>
              <a:rPr sz="2400" spc="-1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ovid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</a:t>
            </a:r>
            <a:r>
              <a:rPr sz="2400" spc="-5" dirty="0">
                <a:latin typeface="Calibri"/>
                <a:cs typeface="Calibri"/>
              </a:rPr>
              <a:t>t 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functions</a:t>
            </a:r>
            <a:r>
              <a:rPr sz="2400" dirty="0">
                <a:latin typeface="Calibri"/>
                <a:cs typeface="Calibri"/>
              </a:rPr>
              <a:t>, which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manipul</a:t>
            </a:r>
            <a:r>
              <a:rPr sz="2400" spc="-3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ructu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lang="en-AU"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5835" y="2714625"/>
            <a:ext cx="4940935" cy="196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AU" b="1" i="1" spc="-5" dirty="0">
                <a:latin typeface="Courier New"/>
                <a:cs typeface="Courier New"/>
              </a:rPr>
              <a:t>Example: </a:t>
            </a:r>
            <a:r>
              <a:rPr lang="en-AU" spc="-5" dirty="0">
                <a:cs typeface="Calibri"/>
              </a:rPr>
              <a:t>2D</a:t>
            </a:r>
            <a:r>
              <a:rPr lang="en-AU" spc="-10" dirty="0">
                <a:cs typeface="Calibri"/>
              </a:rPr>
              <a:t> </a:t>
            </a:r>
            <a:r>
              <a:rPr lang="en-AU" spc="-25" dirty="0">
                <a:cs typeface="Calibri"/>
              </a:rPr>
              <a:t>g</a:t>
            </a:r>
            <a:r>
              <a:rPr lang="en-AU" spc="-5" dirty="0">
                <a:cs typeface="Calibri"/>
              </a:rPr>
              <a:t>e</a:t>
            </a:r>
            <a:r>
              <a:rPr lang="en-AU" spc="-10" dirty="0">
                <a:cs typeface="Calibri"/>
              </a:rPr>
              <a:t>ometri</a:t>
            </a:r>
            <a:r>
              <a:rPr lang="en-AU" spc="-20" dirty="0">
                <a:cs typeface="Calibri"/>
              </a:rPr>
              <a:t>c</a:t>
            </a:r>
            <a:r>
              <a:rPr lang="en-AU" spc="-5" dirty="0">
                <a:cs typeface="Calibri"/>
              </a:rPr>
              <a:t>a</a:t>
            </a:r>
            <a:r>
              <a:rPr lang="en-AU" dirty="0">
                <a:cs typeface="Calibri"/>
              </a:rPr>
              <a:t>l</a:t>
            </a:r>
            <a:r>
              <a:rPr lang="en-AU" spc="20" dirty="0">
                <a:cs typeface="Calibri"/>
              </a:rPr>
              <a:t> </a:t>
            </a:r>
            <a:r>
              <a:rPr lang="en-AU" spc="-5" dirty="0">
                <a:cs typeface="Calibri"/>
              </a:rPr>
              <a:t>t</a:t>
            </a:r>
            <a:r>
              <a:rPr lang="en-AU" spc="-50" dirty="0">
                <a:cs typeface="Calibri"/>
              </a:rPr>
              <a:t>r</a:t>
            </a:r>
            <a:r>
              <a:rPr lang="en-AU" spc="-5" dirty="0">
                <a:cs typeface="Calibri"/>
              </a:rPr>
              <a:t>a</a:t>
            </a:r>
            <a:r>
              <a:rPr lang="en-AU" spc="-10" dirty="0">
                <a:cs typeface="Calibri"/>
              </a:rPr>
              <a:t>n</a:t>
            </a:r>
            <a:r>
              <a:rPr lang="en-AU" spc="-25" dirty="0">
                <a:cs typeface="Calibri"/>
              </a:rPr>
              <a:t>s</a:t>
            </a:r>
            <a:r>
              <a:rPr lang="en-AU" spc="-50" dirty="0">
                <a:cs typeface="Calibri"/>
              </a:rPr>
              <a:t>f</a:t>
            </a:r>
            <a:r>
              <a:rPr lang="en-AU" spc="-5" dirty="0">
                <a:cs typeface="Calibri"/>
              </a:rPr>
              <a:t>orm</a:t>
            </a:r>
            <a:r>
              <a:rPr lang="en-AU" spc="-25" dirty="0">
                <a:cs typeface="Calibri"/>
              </a:rPr>
              <a:t>a</a:t>
            </a:r>
            <a:r>
              <a:rPr lang="en-AU" dirty="0">
                <a:cs typeface="Calibri"/>
              </a:rPr>
              <a:t>t</a:t>
            </a:r>
            <a:r>
              <a:rPr lang="en-AU" spc="-10" dirty="0">
                <a:cs typeface="Calibri"/>
              </a:rPr>
              <a:t>ions</a:t>
            </a:r>
            <a:endParaRPr lang="en-AU" dirty="0">
              <a:cs typeface="Calibri"/>
            </a:endParaRPr>
          </a:p>
          <a:p>
            <a:pPr marL="12700">
              <a:lnSpc>
                <a:spcPct val="100000"/>
              </a:lnSpc>
            </a:pPr>
            <a:endParaRPr lang="en-AU" sz="1800" spc="-10" dirty="0">
              <a:solidFill>
                <a:srgbClr val="00009A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spc="-10" dirty="0" err="1">
                <a:solidFill>
                  <a:srgbClr val="00009A"/>
                </a:solidFill>
                <a:latin typeface="Courier New"/>
                <a:cs typeface="Courier New"/>
              </a:rPr>
              <a:t>struc</a:t>
            </a:r>
            <a:r>
              <a:rPr sz="1800" dirty="0" err="1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coordinat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/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/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typ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e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definition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</a:p>
          <a:p>
            <a:pPr marL="285750" marR="3554095">
              <a:lnSpc>
                <a:spcPct val="100000"/>
              </a:lnSpc>
            </a:pP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x;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y;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};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89146" y="4711255"/>
            <a:ext cx="33782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06500"/>
                </a:solidFill>
                <a:latin typeface="Courier New"/>
                <a:cs typeface="Courier New"/>
              </a:rPr>
              <a:t>// function prototypes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89100" y="5067301"/>
            <a:ext cx="1391285" cy="9124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coordinate coordinate coordinate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91002" y="5067301"/>
            <a:ext cx="5897245" cy="9124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800" spc="-5" dirty="0">
                <a:latin typeface="Courier New"/>
                <a:cs typeface="Courier New"/>
              </a:rPr>
              <a:t>shiftHrz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coordinat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point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shif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); shiftVert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coordinat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point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shif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10" dirty="0">
                <a:latin typeface="Courier New"/>
                <a:cs typeface="Courier New"/>
              </a:rPr>
              <a:t> ); </a:t>
            </a:r>
            <a:r>
              <a:rPr sz="1800" spc="-5" dirty="0">
                <a:latin typeface="Courier New"/>
                <a:cs typeface="Courier New"/>
              </a:rPr>
              <a:t>rotate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coordinat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point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angl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)</a:t>
            </a:r>
            <a:r>
              <a:rPr sz="1800" dirty="0">
                <a:latin typeface="Courier New"/>
                <a:cs typeface="Courier New"/>
              </a:rPr>
              <a:t>;</a:t>
            </a:r>
          </a:p>
        </p:txBody>
      </p:sp>
      <p:sp>
        <p:nvSpPr>
          <p:cNvPr id="8" name="object 8"/>
          <p:cNvSpPr/>
          <p:nvPr/>
        </p:nvSpPr>
        <p:spPr>
          <a:xfrm>
            <a:off x="8250567" y="2811018"/>
            <a:ext cx="0" cy="1286510"/>
          </a:xfrm>
          <a:custGeom>
            <a:avLst/>
            <a:gdLst/>
            <a:ahLst/>
            <a:cxnLst/>
            <a:rect l="l" t="t" r="r" b="b"/>
            <a:pathLst>
              <a:path h="1286510">
                <a:moveTo>
                  <a:pt x="0" y="0"/>
                </a:moveTo>
                <a:lnTo>
                  <a:pt x="0" y="1286255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91983" y="3443097"/>
            <a:ext cx="1493520" cy="0"/>
          </a:xfrm>
          <a:custGeom>
            <a:avLst/>
            <a:gdLst/>
            <a:ahLst/>
            <a:cxnLst/>
            <a:rect l="l" t="t" r="r" b="b"/>
            <a:pathLst>
              <a:path w="1493520">
                <a:moveTo>
                  <a:pt x="0" y="0"/>
                </a:moveTo>
                <a:lnTo>
                  <a:pt x="1493520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56738" y="3206496"/>
            <a:ext cx="13335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0" y="0"/>
                </a:moveTo>
                <a:lnTo>
                  <a:pt x="12953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56738" y="3232023"/>
            <a:ext cx="13335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0" y="0"/>
                </a:moveTo>
                <a:lnTo>
                  <a:pt x="12953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56738" y="3257168"/>
            <a:ext cx="13335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0" y="0"/>
                </a:moveTo>
                <a:lnTo>
                  <a:pt x="12953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56738" y="3282696"/>
            <a:ext cx="13335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0" y="0"/>
                </a:moveTo>
                <a:lnTo>
                  <a:pt x="12953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56738" y="3308223"/>
            <a:ext cx="13335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0" y="0"/>
                </a:moveTo>
                <a:lnTo>
                  <a:pt x="12953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6738" y="3333368"/>
            <a:ext cx="13335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0" y="0"/>
                </a:moveTo>
                <a:lnTo>
                  <a:pt x="12953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6738" y="3358896"/>
            <a:ext cx="13335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0" y="0"/>
                </a:moveTo>
                <a:lnTo>
                  <a:pt x="12953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6738" y="3384423"/>
            <a:ext cx="13335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0" y="0"/>
                </a:moveTo>
                <a:lnTo>
                  <a:pt x="12953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56738" y="3409568"/>
            <a:ext cx="13335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0" y="0"/>
                </a:moveTo>
                <a:lnTo>
                  <a:pt x="12953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856738" y="3435096"/>
            <a:ext cx="13335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0" y="0"/>
                </a:moveTo>
                <a:lnTo>
                  <a:pt x="12953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828532" y="3176397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191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02636" y="3176397"/>
            <a:ext cx="13335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0" y="0"/>
                </a:moveTo>
                <a:lnTo>
                  <a:pt x="12953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777490" y="3176397"/>
            <a:ext cx="13335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0" y="0"/>
                </a:moveTo>
                <a:lnTo>
                  <a:pt x="12953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752332" y="3176397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191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726436" y="3176397"/>
            <a:ext cx="13335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0" y="0"/>
                </a:moveTo>
                <a:lnTo>
                  <a:pt x="12953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01290" y="3176397"/>
            <a:ext cx="13335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0" y="0"/>
                </a:moveTo>
                <a:lnTo>
                  <a:pt x="12953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676132" y="3176397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191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50236" y="3176397"/>
            <a:ext cx="13335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0" y="0"/>
                </a:moveTo>
                <a:lnTo>
                  <a:pt x="12953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25090" y="3176397"/>
            <a:ext cx="13335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0" y="0"/>
                </a:moveTo>
                <a:lnTo>
                  <a:pt x="12953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599932" y="3176397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191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574036" y="3176397"/>
            <a:ext cx="13335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0" y="0"/>
                </a:moveTo>
                <a:lnTo>
                  <a:pt x="12953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548890" y="3176397"/>
            <a:ext cx="13335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0" y="0"/>
                </a:moveTo>
                <a:lnTo>
                  <a:pt x="12953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523732" y="3176397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191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97836" y="3176397"/>
            <a:ext cx="13335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0" y="0"/>
                </a:moveTo>
                <a:lnTo>
                  <a:pt x="12953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472690" y="3176397"/>
            <a:ext cx="13335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0" y="0"/>
                </a:moveTo>
                <a:lnTo>
                  <a:pt x="12953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447532" y="3176397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191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421636" y="3176397"/>
            <a:ext cx="13335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0" y="0"/>
                </a:moveTo>
                <a:lnTo>
                  <a:pt x="12953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96490" y="3176397"/>
            <a:ext cx="13335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0" y="0"/>
                </a:moveTo>
                <a:lnTo>
                  <a:pt x="12953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371332" y="3176397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191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45436" y="3176397"/>
            <a:ext cx="13335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0" y="0"/>
                </a:moveTo>
                <a:lnTo>
                  <a:pt x="12953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320290" y="3176397"/>
            <a:ext cx="13335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0" y="0"/>
                </a:moveTo>
                <a:lnTo>
                  <a:pt x="12953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295132" y="3176397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191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269236" y="3176397"/>
            <a:ext cx="13335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0" y="0"/>
                </a:moveTo>
                <a:lnTo>
                  <a:pt x="12953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250186" y="3176397"/>
            <a:ext cx="6985" cy="0"/>
          </a:xfrm>
          <a:custGeom>
            <a:avLst/>
            <a:gdLst/>
            <a:ahLst/>
            <a:cxnLst/>
            <a:rect l="l" t="t" r="r" b="b"/>
            <a:pathLst>
              <a:path w="6984">
                <a:moveTo>
                  <a:pt x="0" y="0"/>
                </a:moveTo>
                <a:lnTo>
                  <a:pt x="6858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8826506" y="3564720"/>
            <a:ext cx="1479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x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007359" y="3091527"/>
            <a:ext cx="1479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y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804408" y="2908446"/>
            <a:ext cx="1625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A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828545" y="3121627"/>
            <a:ext cx="69850" cy="67945"/>
          </a:xfrm>
          <a:custGeom>
            <a:avLst/>
            <a:gdLst/>
            <a:ahLst/>
            <a:cxnLst/>
            <a:rect l="l" t="t" r="r" b="b"/>
            <a:pathLst>
              <a:path w="69850" h="67945">
                <a:moveTo>
                  <a:pt x="69845" y="22164"/>
                </a:moveTo>
                <a:lnTo>
                  <a:pt x="64073" y="12321"/>
                </a:lnTo>
                <a:lnTo>
                  <a:pt x="54224" y="4853"/>
                </a:lnTo>
                <a:lnTo>
                  <a:pt x="40219" y="499"/>
                </a:lnTo>
                <a:lnTo>
                  <a:pt x="21975" y="0"/>
                </a:lnTo>
                <a:lnTo>
                  <a:pt x="10535" y="7658"/>
                </a:lnTo>
                <a:lnTo>
                  <a:pt x="2826" y="19060"/>
                </a:lnTo>
                <a:lnTo>
                  <a:pt x="0" y="33052"/>
                </a:lnTo>
                <a:lnTo>
                  <a:pt x="712" y="40130"/>
                </a:lnTo>
                <a:lnTo>
                  <a:pt x="5470" y="51500"/>
                </a:lnTo>
                <a:lnTo>
                  <a:pt x="14511" y="60455"/>
                </a:lnTo>
                <a:lnTo>
                  <a:pt x="27618" y="66154"/>
                </a:lnTo>
                <a:lnTo>
                  <a:pt x="44573" y="67751"/>
                </a:lnTo>
                <a:lnTo>
                  <a:pt x="55284" y="62550"/>
                </a:lnTo>
                <a:lnTo>
                  <a:pt x="63597" y="53169"/>
                </a:lnTo>
                <a:lnTo>
                  <a:pt x="68717" y="39682"/>
                </a:lnTo>
                <a:lnTo>
                  <a:pt x="69845" y="22164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823972" y="3114462"/>
            <a:ext cx="80645" cy="81280"/>
          </a:xfrm>
          <a:custGeom>
            <a:avLst/>
            <a:gdLst/>
            <a:ahLst/>
            <a:cxnLst/>
            <a:rect l="l" t="t" r="r" b="b"/>
            <a:pathLst>
              <a:path w="80645" h="81279">
                <a:moveTo>
                  <a:pt x="6858" y="63077"/>
                </a:moveTo>
                <a:lnTo>
                  <a:pt x="6857" y="18119"/>
                </a:lnTo>
                <a:lnTo>
                  <a:pt x="6095" y="18119"/>
                </a:lnTo>
                <a:lnTo>
                  <a:pt x="4571" y="21167"/>
                </a:lnTo>
                <a:lnTo>
                  <a:pt x="1523" y="28787"/>
                </a:lnTo>
                <a:lnTo>
                  <a:pt x="0" y="36407"/>
                </a:lnTo>
                <a:lnTo>
                  <a:pt x="0" y="44789"/>
                </a:lnTo>
                <a:lnTo>
                  <a:pt x="1524" y="52409"/>
                </a:lnTo>
                <a:lnTo>
                  <a:pt x="4572" y="60029"/>
                </a:lnTo>
                <a:lnTo>
                  <a:pt x="6096" y="63077"/>
                </a:lnTo>
                <a:lnTo>
                  <a:pt x="6858" y="63077"/>
                </a:lnTo>
                <a:close/>
              </a:path>
              <a:path w="80645" h="81279">
                <a:moveTo>
                  <a:pt x="80586" y="45340"/>
                </a:moveTo>
                <a:lnTo>
                  <a:pt x="80049" y="32322"/>
                </a:lnTo>
                <a:lnTo>
                  <a:pt x="75438" y="21167"/>
                </a:lnTo>
                <a:lnTo>
                  <a:pt x="73914" y="18119"/>
                </a:lnTo>
                <a:lnTo>
                  <a:pt x="73914" y="17357"/>
                </a:lnTo>
                <a:lnTo>
                  <a:pt x="73152" y="17357"/>
                </a:lnTo>
                <a:lnTo>
                  <a:pt x="69342" y="12023"/>
                </a:lnTo>
                <a:lnTo>
                  <a:pt x="68580" y="12023"/>
                </a:lnTo>
                <a:lnTo>
                  <a:pt x="68580" y="11261"/>
                </a:lnTo>
                <a:lnTo>
                  <a:pt x="63246" y="7451"/>
                </a:lnTo>
                <a:lnTo>
                  <a:pt x="63246" y="6689"/>
                </a:lnTo>
                <a:lnTo>
                  <a:pt x="62283" y="6588"/>
                </a:lnTo>
                <a:lnTo>
                  <a:pt x="55822" y="3329"/>
                </a:lnTo>
                <a:lnTo>
                  <a:pt x="44091" y="0"/>
                </a:lnTo>
                <a:lnTo>
                  <a:pt x="32664" y="815"/>
                </a:lnTo>
                <a:lnTo>
                  <a:pt x="20574" y="5165"/>
                </a:lnTo>
                <a:lnTo>
                  <a:pt x="17525" y="6689"/>
                </a:lnTo>
                <a:lnTo>
                  <a:pt x="17525" y="7451"/>
                </a:lnTo>
                <a:lnTo>
                  <a:pt x="12191" y="11261"/>
                </a:lnTo>
                <a:lnTo>
                  <a:pt x="11429" y="12023"/>
                </a:lnTo>
                <a:lnTo>
                  <a:pt x="6857" y="17357"/>
                </a:lnTo>
                <a:lnTo>
                  <a:pt x="6858" y="63839"/>
                </a:lnTo>
                <a:lnTo>
                  <a:pt x="9144" y="66506"/>
                </a:lnTo>
                <a:lnTo>
                  <a:pt x="9144" y="37169"/>
                </a:lnTo>
                <a:lnTo>
                  <a:pt x="11429" y="28025"/>
                </a:lnTo>
                <a:lnTo>
                  <a:pt x="12954" y="25739"/>
                </a:lnTo>
                <a:lnTo>
                  <a:pt x="14478" y="22691"/>
                </a:lnTo>
                <a:lnTo>
                  <a:pt x="14478" y="23453"/>
                </a:lnTo>
                <a:lnTo>
                  <a:pt x="18288" y="18119"/>
                </a:lnTo>
                <a:lnTo>
                  <a:pt x="18288" y="18881"/>
                </a:lnTo>
                <a:lnTo>
                  <a:pt x="23621" y="14309"/>
                </a:lnTo>
                <a:lnTo>
                  <a:pt x="23621" y="14690"/>
                </a:lnTo>
                <a:lnTo>
                  <a:pt x="25908" y="13547"/>
                </a:lnTo>
                <a:lnTo>
                  <a:pt x="28194" y="12023"/>
                </a:lnTo>
                <a:lnTo>
                  <a:pt x="31242" y="10499"/>
                </a:lnTo>
                <a:lnTo>
                  <a:pt x="34265" y="9744"/>
                </a:lnTo>
                <a:lnTo>
                  <a:pt x="43434" y="9737"/>
                </a:lnTo>
                <a:lnTo>
                  <a:pt x="52577" y="12023"/>
                </a:lnTo>
                <a:lnTo>
                  <a:pt x="54864" y="13547"/>
                </a:lnTo>
                <a:lnTo>
                  <a:pt x="57150" y="14690"/>
                </a:lnTo>
                <a:lnTo>
                  <a:pt x="57150" y="14309"/>
                </a:lnTo>
                <a:lnTo>
                  <a:pt x="61722" y="18228"/>
                </a:lnTo>
                <a:lnTo>
                  <a:pt x="62484" y="18881"/>
                </a:lnTo>
                <a:lnTo>
                  <a:pt x="66294" y="23453"/>
                </a:lnTo>
                <a:lnTo>
                  <a:pt x="66294" y="24240"/>
                </a:lnTo>
                <a:lnTo>
                  <a:pt x="69850" y="31465"/>
                </a:lnTo>
                <a:lnTo>
                  <a:pt x="70866" y="43377"/>
                </a:lnTo>
                <a:lnTo>
                  <a:pt x="70866" y="67040"/>
                </a:lnTo>
                <a:lnTo>
                  <a:pt x="73152" y="63839"/>
                </a:lnTo>
                <a:lnTo>
                  <a:pt x="73914" y="63077"/>
                </a:lnTo>
                <a:lnTo>
                  <a:pt x="77218" y="57399"/>
                </a:lnTo>
                <a:lnTo>
                  <a:pt x="80586" y="45340"/>
                </a:lnTo>
                <a:close/>
              </a:path>
              <a:path w="80645" h="81279">
                <a:moveTo>
                  <a:pt x="62283" y="62423"/>
                </a:moveTo>
                <a:lnTo>
                  <a:pt x="46617" y="70793"/>
                </a:lnTo>
                <a:lnTo>
                  <a:pt x="34265" y="70975"/>
                </a:lnTo>
                <a:lnTo>
                  <a:pt x="22860" y="66125"/>
                </a:lnTo>
                <a:lnTo>
                  <a:pt x="18288" y="62315"/>
                </a:lnTo>
                <a:lnTo>
                  <a:pt x="18288" y="63077"/>
                </a:lnTo>
                <a:lnTo>
                  <a:pt x="14478" y="57743"/>
                </a:lnTo>
                <a:lnTo>
                  <a:pt x="12954" y="55457"/>
                </a:lnTo>
                <a:lnTo>
                  <a:pt x="11430" y="52409"/>
                </a:lnTo>
                <a:lnTo>
                  <a:pt x="9144" y="43265"/>
                </a:lnTo>
                <a:lnTo>
                  <a:pt x="9144" y="66506"/>
                </a:lnTo>
                <a:lnTo>
                  <a:pt x="11430" y="69173"/>
                </a:lnTo>
                <a:lnTo>
                  <a:pt x="12192" y="69173"/>
                </a:lnTo>
                <a:lnTo>
                  <a:pt x="28013" y="78811"/>
                </a:lnTo>
                <a:lnTo>
                  <a:pt x="39952" y="80737"/>
                </a:lnTo>
                <a:lnTo>
                  <a:pt x="51797" y="79191"/>
                </a:lnTo>
                <a:lnTo>
                  <a:pt x="61722" y="74470"/>
                </a:lnTo>
                <a:lnTo>
                  <a:pt x="61722" y="63077"/>
                </a:lnTo>
                <a:lnTo>
                  <a:pt x="62283" y="62423"/>
                </a:lnTo>
                <a:close/>
              </a:path>
              <a:path w="80645" h="81279">
                <a:moveTo>
                  <a:pt x="23621" y="14690"/>
                </a:moveTo>
                <a:lnTo>
                  <a:pt x="23621" y="14309"/>
                </a:lnTo>
                <a:lnTo>
                  <a:pt x="22859" y="15071"/>
                </a:lnTo>
                <a:lnTo>
                  <a:pt x="23621" y="14690"/>
                </a:lnTo>
                <a:close/>
              </a:path>
              <a:path w="80645" h="81279">
                <a:moveTo>
                  <a:pt x="57912" y="15071"/>
                </a:moveTo>
                <a:lnTo>
                  <a:pt x="57150" y="14309"/>
                </a:lnTo>
                <a:lnTo>
                  <a:pt x="57150" y="14690"/>
                </a:lnTo>
                <a:lnTo>
                  <a:pt x="57912" y="15071"/>
                </a:lnTo>
                <a:close/>
              </a:path>
              <a:path w="80645" h="81279">
                <a:moveTo>
                  <a:pt x="62484" y="18881"/>
                </a:moveTo>
                <a:lnTo>
                  <a:pt x="61722" y="18119"/>
                </a:lnTo>
                <a:lnTo>
                  <a:pt x="62073" y="18530"/>
                </a:lnTo>
                <a:lnTo>
                  <a:pt x="62484" y="18881"/>
                </a:lnTo>
                <a:close/>
              </a:path>
              <a:path w="80645" h="81279">
                <a:moveTo>
                  <a:pt x="62073" y="18530"/>
                </a:moveTo>
                <a:lnTo>
                  <a:pt x="61722" y="18119"/>
                </a:lnTo>
                <a:lnTo>
                  <a:pt x="62073" y="18530"/>
                </a:lnTo>
                <a:close/>
              </a:path>
              <a:path w="80645" h="81279">
                <a:moveTo>
                  <a:pt x="62484" y="62315"/>
                </a:moveTo>
                <a:lnTo>
                  <a:pt x="62283" y="62423"/>
                </a:lnTo>
                <a:lnTo>
                  <a:pt x="61722" y="63077"/>
                </a:lnTo>
                <a:lnTo>
                  <a:pt x="62484" y="62315"/>
                </a:lnTo>
                <a:close/>
              </a:path>
              <a:path w="80645" h="81279">
                <a:moveTo>
                  <a:pt x="62484" y="74108"/>
                </a:moveTo>
                <a:lnTo>
                  <a:pt x="62484" y="62315"/>
                </a:lnTo>
                <a:lnTo>
                  <a:pt x="61722" y="63077"/>
                </a:lnTo>
                <a:lnTo>
                  <a:pt x="61722" y="74470"/>
                </a:lnTo>
                <a:lnTo>
                  <a:pt x="62484" y="74108"/>
                </a:lnTo>
                <a:close/>
              </a:path>
              <a:path w="80645" h="81279">
                <a:moveTo>
                  <a:pt x="62484" y="19008"/>
                </a:moveTo>
                <a:lnTo>
                  <a:pt x="62073" y="18530"/>
                </a:lnTo>
                <a:lnTo>
                  <a:pt x="62484" y="19008"/>
                </a:lnTo>
                <a:close/>
              </a:path>
              <a:path w="80645" h="81279">
                <a:moveTo>
                  <a:pt x="66294" y="71133"/>
                </a:moveTo>
                <a:lnTo>
                  <a:pt x="66294" y="57743"/>
                </a:lnTo>
                <a:lnTo>
                  <a:pt x="62283" y="62423"/>
                </a:lnTo>
                <a:lnTo>
                  <a:pt x="62484" y="62315"/>
                </a:lnTo>
                <a:lnTo>
                  <a:pt x="62484" y="74108"/>
                </a:lnTo>
                <a:lnTo>
                  <a:pt x="63246" y="73745"/>
                </a:lnTo>
                <a:lnTo>
                  <a:pt x="66294" y="71133"/>
                </a:lnTo>
                <a:close/>
              </a:path>
              <a:path w="80645" h="81279">
                <a:moveTo>
                  <a:pt x="66294" y="24240"/>
                </a:moveTo>
                <a:lnTo>
                  <a:pt x="66294" y="23453"/>
                </a:lnTo>
                <a:lnTo>
                  <a:pt x="65532" y="22691"/>
                </a:lnTo>
                <a:lnTo>
                  <a:pt x="66294" y="24240"/>
                </a:lnTo>
                <a:close/>
              </a:path>
              <a:path w="80645" h="81279">
                <a:moveTo>
                  <a:pt x="70866" y="67040"/>
                </a:moveTo>
                <a:lnTo>
                  <a:pt x="70866" y="43377"/>
                </a:lnTo>
                <a:lnTo>
                  <a:pt x="67056" y="55457"/>
                </a:lnTo>
                <a:lnTo>
                  <a:pt x="65532" y="57743"/>
                </a:lnTo>
                <a:lnTo>
                  <a:pt x="66294" y="57743"/>
                </a:lnTo>
                <a:lnTo>
                  <a:pt x="66294" y="71133"/>
                </a:lnTo>
                <a:lnTo>
                  <a:pt x="68580" y="69173"/>
                </a:lnTo>
                <a:lnTo>
                  <a:pt x="69342" y="69173"/>
                </a:lnTo>
                <a:lnTo>
                  <a:pt x="70866" y="670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6233" y="820864"/>
            <a:ext cx="454215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Objec</a:t>
            </a:r>
            <a:r>
              <a:rPr spc="-5" dirty="0"/>
              <a:t>t</a:t>
            </a:r>
            <a:r>
              <a:rPr spc="10" dirty="0"/>
              <a:t> </a:t>
            </a:r>
            <a:r>
              <a:rPr dirty="0"/>
              <a:t>Con</a:t>
            </a:r>
            <a:r>
              <a:rPr spc="-50" dirty="0"/>
              <a:t>s</a:t>
            </a:r>
            <a:r>
              <a:rPr spc="-5" dirty="0"/>
              <a:t>truc</a:t>
            </a:r>
            <a:r>
              <a:rPr spc="-45" dirty="0"/>
              <a:t>t</a:t>
            </a:r>
            <a:r>
              <a:rPr spc="-10" dirty="0"/>
              <a:t>o</a:t>
            </a:r>
            <a:r>
              <a:rPr spc="-80" dirty="0"/>
              <a:t>r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3070" y="1703514"/>
            <a:ext cx="7866380" cy="4514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965" indent="-342265" algn="just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Wh</a:t>
            </a:r>
            <a:r>
              <a:rPr sz="2800" spc="-2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t m</a:t>
            </a:r>
            <a:r>
              <a:rPr sz="2800" spc="-55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y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happe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don’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thod</a:t>
            </a:r>
            <a:endParaRPr sz="2800" dirty="0">
              <a:latin typeface="Calibri"/>
              <a:cs typeface="Calibri"/>
            </a:endParaRPr>
          </a:p>
          <a:p>
            <a:pPr marL="353695" indent="38862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ourier New"/>
                <a:cs typeface="Courier New"/>
              </a:rPr>
              <a:t>pointA.setCoord</a:t>
            </a:r>
            <a:r>
              <a:rPr sz="2400" dirty="0">
                <a:latin typeface="Courier New"/>
                <a:cs typeface="Courier New"/>
              </a:rPr>
              <a:t>(</a:t>
            </a:r>
            <a:r>
              <a:rPr sz="2400" spc="-3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0</a:t>
            </a:r>
            <a:r>
              <a:rPr sz="2400" dirty="0">
                <a:latin typeface="Courier New"/>
                <a:cs typeface="Courier New"/>
              </a:rPr>
              <a:t>,</a:t>
            </a:r>
            <a:r>
              <a:rPr sz="2400" spc="-10" dirty="0">
                <a:latin typeface="Courier New"/>
                <a:cs typeface="Courier New"/>
              </a:rPr>
              <a:t> </a:t>
            </a:r>
            <a:r>
              <a:rPr sz="2400" dirty="0">
                <a:latin typeface="Courier New"/>
                <a:cs typeface="Courier New"/>
              </a:rPr>
              <a:t>0</a:t>
            </a:r>
            <a:r>
              <a:rPr sz="2400" spc="-1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)</a:t>
            </a:r>
            <a:r>
              <a:rPr sz="2400" dirty="0">
                <a:latin typeface="Courier New"/>
                <a:cs typeface="Courier New"/>
              </a:rPr>
              <a:t>;</a:t>
            </a:r>
          </a:p>
          <a:p>
            <a:pPr marL="353695" algn="just">
              <a:lnSpc>
                <a:spcPct val="100000"/>
              </a:lnSpc>
              <a:spcBef>
                <a:spcPts val="1075"/>
              </a:spcBef>
            </a:pPr>
            <a:r>
              <a:rPr sz="2800" spc="-5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llin</a:t>
            </a:r>
            <a:r>
              <a:rPr sz="2800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th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thod</a:t>
            </a:r>
            <a:endParaRPr sz="2800" dirty="0">
              <a:latin typeface="Calibri"/>
              <a:cs typeface="Calibri"/>
            </a:endParaRPr>
          </a:p>
          <a:p>
            <a:pPr marL="695325" algn="just">
              <a:lnSpc>
                <a:spcPct val="100000"/>
              </a:lnSpc>
              <a:spcBef>
                <a:spcPts val="385"/>
              </a:spcBef>
            </a:pPr>
            <a:r>
              <a:rPr sz="2400" spc="-5" dirty="0">
                <a:latin typeface="Courier New"/>
                <a:cs typeface="Courier New"/>
              </a:rPr>
              <a:t>pointA.shiftHrz(-3.56);</a:t>
            </a:r>
            <a:endParaRPr sz="2400" dirty="0">
              <a:latin typeface="Courier New"/>
              <a:cs typeface="Courier New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</a:pPr>
            <a:endParaRPr sz="3100" dirty="0">
              <a:latin typeface="Times New Roman"/>
              <a:cs typeface="Times New Roman"/>
            </a:endParaRPr>
          </a:p>
          <a:p>
            <a:pPr marL="354965" marR="419100" indent="-342265" algn="just">
              <a:lnSpc>
                <a:spcPts val="2700"/>
              </a:lnSpc>
              <a:buFont typeface="Arial"/>
              <a:buChar char="•"/>
              <a:tabLst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Th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initia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stat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o</a:t>
            </a:r>
            <a:r>
              <a:rPr sz="280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point</a:t>
            </a:r>
            <a:r>
              <a:rPr sz="2800" dirty="0">
                <a:latin typeface="Courier New"/>
                <a:cs typeface="Courier New"/>
              </a:rPr>
              <a:t>A</a:t>
            </a:r>
            <a:r>
              <a:rPr sz="2800" spc="-105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unknown</a:t>
            </a:r>
            <a:r>
              <a:rPr sz="2800" dirty="0">
                <a:latin typeface="Calibri"/>
                <a:cs typeface="Calibri"/>
              </a:rPr>
              <a:t>.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n</a:t>
            </a:r>
            <a:r>
              <a:rPr sz="2800" dirty="0">
                <a:latin typeface="Calibri"/>
                <a:cs typeface="Calibri"/>
              </a:rPr>
              <a:t>y </a:t>
            </a:r>
            <a:r>
              <a:rPr sz="2800" spc="-65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ndo</a:t>
            </a:r>
            <a:r>
              <a:rPr sz="2800" dirty="0">
                <a:latin typeface="Calibri"/>
                <a:cs typeface="Calibri"/>
              </a:rPr>
              <a:t>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lue</a:t>
            </a:r>
            <a:r>
              <a:rPr lang="en-AU" sz="2800" spc="-5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  <a:p>
            <a:pPr algn="just">
              <a:lnSpc>
                <a:spcPct val="100000"/>
              </a:lnSpc>
              <a:spcBef>
                <a:spcPts val="29"/>
              </a:spcBef>
              <a:buFont typeface="Arial"/>
              <a:buChar char="•"/>
            </a:pPr>
            <a:endParaRPr sz="3150" dirty="0">
              <a:latin typeface="Times New Roman"/>
              <a:cs typeface="Times New Roman"/>
            </a:endParaRPr>
          </a:p>
          <a:p>
            <a:pPr marL="354965" marR="5080" indent="-342265" algn="just">
              <a:lnSpc>
                <a:spcPct val="80000"/>
              </a:lnSpc>
              <a:buFont typeface="Arial"/>
              <a:buChar char="•"/>
              <a:tabLst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To guarantee that data members are always initialized, C++ introduces a concept of object constructors</a:t>
            </a:r>
            <a:r>
              <a:rPr lang="en-AU" sz="2800" spc="-5" dirty="0">
                <a:latin typeface="Calibri"/>
                <a:cs typeface="Calibri"/>
              </a:rPr>
              <a:t>.</a:t>
            </a:r>
            <a:endParaRPr sz="2800" spc="-5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258" y="1509486"/>
            <a:ext cx="571119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marR="490220" indent="-340995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5" dirty="0"/>
              <a:t>A </a:t>
            </a:r>
            <a:r>
              <a:rPr sz="2400" spc="-25" dirty="0"/>
              <a:t>c</a:t>
            </a:r>
            <a:r>
              <a:rPr sz="2400" spc="-5" dirty="0"/>
              <a:t>on</a:t>
            </a:r>
            <a:r>
              <a:rPr sz="2400" spc="-35" dirty="0"/>
              <a:t>s</a:t>
            </a:r>
            <a:r>
              <a:rPr sz="2400" spc="-10" dirty="0"/>
              <a:t>truc</a:t>
            </a:r>
            <a:r>
              <a:rPr sz="2400" spc="-25" dirty="0"/>
              <a:t>t</a:t>
            </a:r>
            <a:r>
              <a:rPr sz="2400" spc="-10" dirty="0"/>
              <a:t>o</a:t>
            </a:r>
            <a:r>
              <a:rPr sz="2400" dirty="0"/>
              <a:t>r</a:t>
            </a:r>
            <a:r>
              <a:rPr sz="2400" spc="-10" dirty="0"/>
              <a:t> </a:t>
            </a:r>
            <a:r>
              <a:rPr sz="2400" dirty="0"/>
              <a:t>is</a:t>
            </a:r>
            <a:r>
              <a:rPr sz="2400" spc="-10" dirty="0"/>
              <a:t> </a:t>
            </a:r>
            <a:r>
              <a:rPr sz="2400" u="heavy" dirty="0"/>
              <a:t>au</a:t>
            </a:r>
            <a:r>
              <a:rPr sz="2400" u="heavy" spc="-25" dirty="0"/>
              <a:t>t</a:t>
            </a:r>
            <a:r>
              <a:rPr sz="2400" u="heavy" spc="-5" dirty="0"/>
              <a:t>om</a:t>
            </a:r>
            <a:r>
              <a:rPr sz="2400" u="heavy" spc="-30" dirty="0"/>
              <a:t>a</a:t>
            </a:r>
            <a:r>
              <a:rPr sz="2400" u="heavy" dirty="0"/>
              <a:t>ti</a:t>
            </a:r>
            <a:r>
              <a:rPr sz="2400" u="heavy" spc="-30" dirty="0"/>
              <a:t>c</a:t>
            </a:r>
            <a:r>
              <a:rPr sz="2400" u="heavy" dirty="0"/>
              <a:t>a</a:t>
            </a:r>
            <a:r>
              <a:rPr sz="2400" u="heavy" spc="-5" dirty="0"/>
              <a:t>ll</a:t>
            </a:r>
            <a:r>
              <a:rPr sz="2400" u="heavy" dirty="0"/>
              <a:t>y</a:t>
            </a:r>
            <a:r>
              <a:rPr sz="2400" spc="-20" dirty="0"/>
              <a:t> </a:t>
            </a:r>
            <a:r>
              <a:rPr sz="2400" spc="-45" dirty="0"/>
              <a:t>e</a:t>
            </a:r>
            <a:r>
              <a:rPr sz="2400" spc="-70" dirty="0"/>
              <a:t>x</a:t>
            </a:r>
            <a:r>
              <a:rPr sz="2400" spc="-5" dirty="0"/>
              <a:t>e</a:t>
            </a:r>
            <a:r>
              <a:rPr sz="2400" dirty="0"/>
              <a:t>cu</a:t>
            </a:r>
            <a:r>
              <a:rPr sz="2400" spc="-30" dirty="0"/>
              <a:t>t</a:t>
            </a:r>
            <a:r>
              <a:rPr sz="2400" dirty="0"/>
              <a:t>ed when an</a:t>
            </a:r>
            <a:r>
              <a:rPr sz="2400" spc="-10" dirty="0"/>
              <a:t> </a:t>
            </a:r>
            <a:r>
              <a:rPr sz="2400" spc="-5" dirty="0"/>
              <a:t>objec</a:t>
            </a:r>
            <a:r>
              <a:rPr sz="2400" dirty="0"/>
              <a:t>t is</a:t>
            </a:r>
            <a:r>
              <a:rPr sz="2400" spc="-10" dirty="0"/>
              <a:t> </a:t>
            </a:r>
            <a:r>
              <a:rPr sz="2400" spc="-5" dirty="0"/>
              <a:t>decla</a:t>
            </a:r>
            <a:r>
              <a:rPr sz="2400" spc="-30" dirty="0"/>
              <a:t>r</a:t>
            </a:r>
            <a:r>
              <a:rPr sz="2400" dirty="0"/>
              <a:t>ed</a:t>
            </a:r>
            <a:r>
              <a:rPr lang="en-AU" sz="2400" dirty="0"/>
              <a:t>.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1652149" y="2538248"/>
            <a:ext cx="330962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ourier New"/>
                <a:cs typeface="Courier New"/>
              </a:rPr>
              <a:t>Coordinat</a:t>
            </a:r>
            <a:r>
              <a:rPr sz="2400" dirty="0">
                <a:latin typeface="Courier New"/>
                <a:cs typeface="Courier New"/>
              </a:rPr>
              <a:t>e</a:t>
            </a:r>
            <a:r>
              <a:rPr sz="2400" spc="-5" dirty="0">
                <a:latin typeface="Courier New"/>
                <a:cs typeface="Courier New"/>
              </a:rPr>
              <a:t> pointA;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4271" y="4150010"/>
            <a:ext cx="8408670" cy="2535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Con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truc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h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oll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wing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operties:</a:t>
            </a:r>
            <a:endParaRPr sz="24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975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10" dirty="0">
                <a:latin typeface="Calibri"/>
                <a:cs typeface="Calibri"/>
              </a:rPr>
              <a:t>Th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name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n</a:t>
            </a:r>
            <a:r>
              <a:rPr sz="2000" spc="-3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truc</a:t>
            </a:r>
            <a:r>
              <a:rPr sz="2000" spc="-2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same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name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class</a:t>
            </a:r>
            <a:r>
              <a:rPr lang="en-AU" sz="2000" spc="-5" dirty="0"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  <a:p>
            <a:pPr marL="755015" lvl="1" indent="-285750">
              <a:lnSpc>
                <a:spcPts val="2395"/>
              </a:lnSpc>
              <a:spcBef>
                <a:spcPts val="960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n</a:t>
            </a:r>
            <a:r>
              <a:rPr sz="2000" spc="-3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truc</a:t>
            </a:r>
            <a:r>
              <a:rPr sz="2000" spc="-2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does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not 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u</a:t>
            </a:r>
            <a:r>
              <a:rPr sz="2000" spc="-5" dirty="0">
                <a:latin typeface="Calibri"/>
                <a:cs typeface="Calibri"/>
              </a:rPr>
              <a:t>rn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n</a:t>
            </a:r>
            <a:r>
              <a:rPr sz="2000" spc="0" dirty="0">
                <a:latin typeface="Calibri"/>
                <a:cs typeface="Calibri"/>
              </a:rPr>
              <a:t>y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hing</a:t>
            </a:r>
            <a:endParaRPr sz="2000" dirty="0">
              <a:latin typeface="Calibri"/>
              <a:cs typeface="Calibri"/>
            </a:endParaRPr>
          </a:p>
          <a:p>
            <a:pPr marL="1155065" lvl="2" indent="-228600">
              <a:lnSpc>
                <a:spcPts val="2395"/>
              </a:lnSpc>
              <a:buFont typeface="Arial"/>
              <a:buChar char="•"/>
              <a:tabLst>
                <a:tab pos="1155700" algn="l"/>
              </a:tabLst>
            </a:pPr>
            <a:r>
              <a:rPr sz="2000" spc="-5" dirty="0">
                <a:latin typeface="Calibri"/>
                <a:cs typeface="Calibri"/>
              </a:rPr>
              <a:t>Not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</a:t>
            </a:r>
            <a:r>
              <a:rPr sz="2000" spc="-25" dirty="0">
                <a:latin typeface="Calibri"/>
                <a:cs typeface="Calibri"/>
              </a:rPr>
              <a:t>v</a:t>
            </a:r>
            <a:r>
              <a:rPr sz="2000" spc="-5" dirty="0">
                <a:latin typeface="Calibri"/>
                <a:cs typeface="Calibri"/>
              </a:rPr>
              <a:t>en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009A"/>
                </a:solidFill>
                <a:latin typeface="Courier New"/>
                <a:cs typeface="Courier New"/>
              </a:rPr>
              <a:t>void</a:t>
            </a:r>
            <a:endParaRPr sz="2000" dirty="0">
              <a:latin typeface="Courier New"/>
              <a:cs typeface="Courier New"/>
            </a:endParaRPr>
          </a:p>
          <a:p>
            <a:pPr marL="755015" lvl="1" indent="-285750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class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an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</a:t>
            </a:r>
            <a:r>
              <a:rPr sz="2000" spc="-40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v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one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n</a:t>
            </a:r>
            <a:r>
              <a:rPr sz="2000" spc="-3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truc</a:t>
            </a:r>
            <a:r>
              <a:rPr sz="2000" spc="-2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or;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mu</a:t>
            </a:r>
            <a:r>
              <a:rPr sz="2000" spc="-3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</a:t>
            </a:r>
            <a:r>
              <a:rPr sz="2000" spc="-40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v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same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name</a:t>
            </a:r>
            <a:r>
              <a:rPr lang="en-AU" sz="2000" spc="-5" dirty="0"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  <a:p>
            <a:pPr marL="755650" marR="156210" lvl="1" indent="-286385">
              <a:lnSpc>
                <a:spcPct val="80000"/>
              </a:lnSpc>
              <a:spcBef>
                <a:spcPts val="1440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If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class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has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one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n</a:t>
            </a:r>
            <a:r>
              <a:rPr sz="2000" spc="-3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truc</a:t>
            </a:r>
            <a:r>
              <a:rPr sz="2000" spc="-2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8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</a:t>
            </a: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y mu</a:t>
            </a:r>
            <a:r>
              <a:rPr sz="2000" spc="-3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</a:t>
            </a:r>
            <a:r>
              <a:rPr sz="2000" spc="-40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v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</a:t>
            </a:r>
            <a:r>
              <a:rPr sz="2000" spc="-20" dirty="0">
                <a:latin typeface="Calibri"/>
                <a:cs typeface="Calibri"/>
              </a:rPr>
              <a:t>f</a:t>
            </a:r>
            <a:r>
              <a:rPr sz="2000" spc="-55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25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set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 pa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am</a:t>
            </a:r>
            <a:r>
              <a:rPr sz="2000" spc="-15" dirty="0">
                <a:latin typeface="Calibri"/>
                <a:cs typeface="Calibri"/>
              </a:rPr>
              <a:t>e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lang="en-AU" sz="2000" spc="-5" dirty="0"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78893" y="1690877"/>
            <a:ext cx="3743960" cy="2520950"/>
          </a:xfrm>
          <a:custGeom>
            <a:avLst/>
            <a:gdLst/>
            <a:ahLst/>
            <a:cxnLst/>
            <a:rect l="l" t="t" r="r" b="b"/>
            <a:pathLst>
              <a:path w="3743959" h="2520950">
                <a:moveTo>
                  <a:pt x="3743705" y="1260348"/>
                </a:moveTo>
                <a:lnTo>
                  <a:pt x="3737499" y="1156926"/>
                </a:lnTo>
                <a:lnTo>
                  <a:pt x="3719202" y="1055816"/>
                </a:lnTo>
                <a:lnTo>
                  <a:pt x="3689295" y="957342"/>
                </a:lnTo>
                <a:lnTo>
                  <a:pt x="3648260" y="861828"/>
                </a:lnTo>
                <a:lnTo>
                  <a:pt x="3596580" y="769596"/>
                </a:lnTo>
                <a:lnTo>
                  <a:pt x="3534735" y="680970"/>
                </a:lnTo>
                <a:lnTo>
                  <a:pt x="3463208" y="596274"/>
                </a:lnTo>
                <a:lnTo>
                  <a:pt x="3382481" y="515831"/>
                </a:lnTo>
                <a:lnTo>
                  <a:pt x="3293035" y="439964"/>
                </a:lnTo>
                <a:lnTo>
                  <a:pt x="3195351" y="368998"/>
                </a:lnTo>
                <a:lnTo>
                  <a:pt x="3089913" y="303255"/>
                </a:lnTo>
                <a:lnTo>
                  <a:pt x="2977201" y="243059"/>
                </a:lnTo>
                <a:lnTo>
                  <a:pt x="2857697" y="188734"/>
                </a:lnTo>
                <a:lnTo>
                  <a:pt x="2731883" y="140602"/>
                </a:lnTo>
                <a:lnTo>
                  <a:pt x="2600241" y="98988"/>
                </a:lnTo>
                <a:lnTo>
                  <a:pt x="2463253" y="64215"/>
                </a:lnTo>
                <a:lnTo>
                  <a:pt x="2321400" y="36606"/>
                </a:lnTo>
                <a:lnTo>
                  <a:pt x="2175164" y="16485"/>
                </a:lnTo>
                <a:lnTo>
                  <a:pt x="2025028" y="4175"/>
                </a:lnTo>
                <a:lnTo>
                  <a:pt x="1871472" y="0"/>
                </a:lnTo>
                <a:lnTo>
                  <a:pt x="1718024" y="4175"/>
                </a:lnTo>
                <a:lnTo>
                  <a:pt x="1567985" y="16485"/>
                </a:lnTo>
                <a:lnTo>
                  <a:pt x="1421837" y="36606"/>
                </a:lnTo>
                <a:lnTo>
                  <a:pt x="1280062" y="64215"/>
                </a:lnTo>
                <a:lnTo>
                  <a:pt x="1143142" y="98988"/>
                </a:lnTo>
                <a:lnTo>
                  <a:pt x="1011561" y="140602"/>
                </a:lnTo>
                <a:lnTo>
                  <a:pt x="885799" y="188734"/>
                </a:lnTo>
                <a:lnTo>
                  <a:pt x="766340" y="243059"/>
                </a:lnTo>
                <a:lnTo>
                  <a:pt x="653666" y="303255"/>
                </a:lnTo>
                <a:lnTo>
                  <a:pt x="548258" y="368998"/>
                </a:lnTo>
                <a:lnTo>
                  <a:pt x="450601" y="439964"/>
                </a:lnTo>
                <a:lnTo>
                  <a:pt x="361175" y="515831"/>
                </a:lnTo>
                <a:lnTo>
                  <a:pt x="280464" y="596274"/>
                </a:lnTo>
                <a:lnTo>
                  <a:pt x="208949" y="680970"/>
                </a:lnTo>
                <a:lnTo>
                  <a:pt x="147113" y="769596"/>
                </a:lnTo>
                <a:lnTo>
                  <a:pt x="95438" y="861828"/>
                </a:lnTo>
                <a:lnTo>
                  <a:pt x="54407" y="957342"/>
                </a:lnTo>
                <a:lnTo>
                  <a:pt x="24502" y="1055816"/>
                </a:lnTo>
                <a:lnTo>
                  <a:pt x="6206" y="1156926"/>
                </a:lnTo>
                <a:lnTo>
                  <a:pt x="0" y="1260348"/>
                </a:lnTo>
                <a:lnTo>
                  <a:pt x="6206" y="1363769"/>
                </a:lnTo>
                <a:lnTo>
                  <a:pt x="24502" y="1464879"/>
                </a:lnTo>
                <a:lnTo>
                  <a:pt x="54407" y="1563353"/>
                </a:lnTo>
                <a:lnTo>
                  <a:pt x="95438" y="1658867"/>
                </a:lnTo>
                <a:lnTo>
                  <a:pt x="147113" y="1751099"/>
                </a:lnTo>
                <a:lnTo>
                  <a:pt x="208949" y="1839725"/>
                </a:lnTo>
                <a:lnTo>
                  <a:pt x="280464" y="1924421"/>
                </a:lnTo>
                <a:lnTo>
                  <a:pt x="361175" y="2004864"/>
                </a:lnTo>
                <a:lnTo>
                  <a:pt x="450601" y="2080731"/>
                </a:lnTo>
                <a:lnTo>
                  <a:pt x="548259" y="2151697"/>
                </a:lnTo>
                <a:lnTo>
                  <a:pt x="653666" y="2217440"/>
                </a:lnTo>
                <a:lnTo>
                  <a:pt x="766340" y="2277636"/>
                </a:lnTo>
                <a:lnTo>
                  <a:pt x="885799" y="2331961"/>
                </a:lnTo>
                <a:lnTo>
                  <a:pt x="1011561" y="2380093"/>
                </a:lnTo>
                <a:lnTo>
                  <a:pt x="1143142" y="2421707"/>
                </a:lnTo>
                <a:lnTo>
                  <a:pt x="1280062" y="2456480"/>
                </a:lnTo>
                <a:lnTo>
                  <a:pt x="1421837" y="2484089"/>
                </a:lnTo>
                <a:lnTo>
                  <a:pt x="1567985" y="2504210"/>
                </a:lnTo>
                <a:lnTo>
                  <a:pt x="1718024" y="2516520"/>
                </a:lnTo>
                <a:lnTo>
                  <a:pt x="1871472" y="2520696"/>
                </a:lnTo>
                <a:lnTo>
                  <a:pt x="2025028" y="2516520"/>
                </a:lnTo>
                <a:lnTo>
                  <a:pt x="2175164" y="2504210"/>
                </a:lnTo>
                <a:lnTo>
                  <a:pt x="2321400" y="2484089"/>
                </a:lnTo>
                <a:lnTo>
                  <a:pt x="2463253" y="2456480"/>
                </a:lnTo>
                <a:lnTo>
                  <a:pt x="2600241" y="2421707"/>
                </a:lnTo>
                <a:lnTo>
                  <a:pt x="2731883" y="2380093"/>
                </a:lnTo>
                <a:lnTo>
                  <a:pt x="2857697" y="2331961"/>
                </a:lnTo>
                <a:lnTo>
                  <a:pt x="2977201" y="2277636"/>
                </a:lnTo>
                <a:lnTo>
                  <a:pt x="3089913" y="2217440"/>
                </a:lnTo>
                <a:lnTo>
                  <a:pt x="3195351" y="2151697"/>
                </a:lnTo>
                <a:lnTo>
                  <a:pt x="3293035" y="2080731"/>
                </a:lnTo>
                <a:lnTo>
                  <a:pt x="3382481" y="2004864"/>
                </a:lnTo>
                <a:lnTo>
                  <a:pt x="3463208" y="1924421"/>
                </a:lnTo>
                <a:lnTo>
                  <a:pt x="3534735" y="1839725"/>
                </a:lnTo>
                <a:lnTo>
                  <a:pt x="3596580" y="1751099"/>
                </a:lnTo>
                <a:lnTo>
                  <a:pt x="3648260" y="1658867"/>
                </a:lnTo>
                <a:lnTo>
                  <a:pt x="3689295" y="1563353"/>
                </a:lnTo>
                <a:lnTo>
                  <a:pt x="3719202" y="1464879"/>
                </a:lnTo>
                <a:lnTo>
                  <a:pt x="3737499" y="1363769"/>
                </a:lnTo>
                <a:lnTo>
                  <a:pt x="3743705" y="126034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65939" y="1677923"/>
            <a:ext cx="3759200" cy="2546985"/>
          </a:xfrm>
          <a:custGeom>
            <a:avLst/>
            <a:gdLst/>
            <a:ahLst/>
            <a:cxnLst/>
            <a:rect l="l" t="t" r="r" b="b"/>
            <a:pathLst>
              <a:path w="3759200" h="2546985">
                <a:moveTo>
                  <a:pt x="12700" y="1436370"/>
                </a:moveTo>
                <a:lnTo>
                  <a:pt x="12699" y="1105569"/>
                </a:lnTo>
                <a:lnTo>
                  <a:pt x="0" y="1142999"/>
                </a:lnTo>
                <a:lnTo>
                  <a:pt x="0" y="1404365"/>
                </a:lnTo>
                <a:lnTo>
                  <a:pt x="12700" y="1436370"/>
                </a:lnTo>
                <a:close/>
              </a:path>
              <a:path w="3759200" h="2546985">
                <a:moveTo>
                  <a:pt x="3733800" y="1178051"/>
                </a:moveTo>
                <a:lnTo>
                  <a:pt x="3733800" y="1032603"/>
                </a:lnTo>
                <a:lnTo>
                  <a:pt x="3721100" y="997012"/>
                </a:lnTo>
                <a:lnTo>
                  <a:pt x="3683000" y="893369"/>
                </a:lnTo>
                <a:lnTo>
                  <a:pt x="3657600" y="859929"/>
                </a:lnTo>
                <a:lnTo>
                  <a:pt x="3644900" y="827073"/>
                </a:lnTo>
                <a:lnTo>
                  <a:pt x="3619500" y="794823"/>
                </a:lnTo>
                <a:lnTo>
                  <a:pt x="3606800" y="763196"/>
                </a:lnTo>
                <a:lnTo>
                  <a:pt x="3581400" y="732211"/>
                </a:lnTo>
                <a:lnTo>
                  <a:pt x="3543300" y="672248"/>
                </a:lnTo>
                <a:lnTo>
                  <a:pt x="3517900" y="643307"/>
                </a:lnTo>
                <a:lnTo>
                  <a:pt x="3467100" y="587603"/>
                </a:lnTo>
                <a:lnTo>
                  <a:pt x="3416300" y="534930"/>
                </a:lnTo>
                <a:lnTo>
                  <a:pt x="3352800" y="485393"/>
                </a:lnTo>
                <a:lnTo>
                  <a:pt x="3327400" y="461771"/>
                </a:lnTo>
                <a:lnTo>
                  <a:pt x="3276600" y="417491"/>
                </a:lnTo>
                <a:lnTo>
                  <a:pt x="3213100" y="375626"/>
                </a:lnTo>
                <a:lnTo>
                  <a:pt x="3149600" y="336146"/>
                </a:lnTo>
                <a:lnTo>
                  <a:pt x="3086100" y="299022"/>
                </a:lnTo>
                <a:lnTo>
                  <a:pt x="3022600" y="264224"/>
                </a:lnTo>
                <a:lnTo>
                  <a:pt x="2959100" y="231724"/>
                </a:lnTo>
                <a:lnTo>
                  <a:pt x="2895600" y="201492"/>
                </a:lnTo>
                <a:lnTo>
                  <a:pt x="2832100" y="173498"/>
                </a:lnTo>
                <a:lnTo>
                  <a:pt x="2755900" y="147714"/>
                </a:lnTo>
                <a:lnTo>
                  <a:pt x="2692400" y="124110"/>
                </a:lnTo>
                <a:lnTo>
                  <a:pt x="2616200" y="102657"/>
                </a:lnTo>
                <a:lnTo>
                  <a:pt x="2552700" y="83325"/>
                </a:lnTo>
                <a:lnTo>
                  <a:pt x="2476500" y="66085"/>
                </a:lnTo>
                <a:lnTo>
                  <a:pt x="2400300" y="50908"/>
                </a:lnTo>
                <a:lnTo>
                  <a:pt x="2336800" y="37765"/>
                </a:lnTo>
                <a:lnTo>
                  <a:pt x="2260600" y="26626"/>
                </a:lnTo>
                <a:lnTo>
                  <a:pt x="2184400" y="17461"/>
                </a:lnTo>
                <a:lnTo>
                  <a:pt x="2120900" y="10242"/>
                </a:lnTo>
                <a:lnTo>
                  <a:pt x="2044700" y="4939"/>
                </a:lnTo>
                <a:lnTo>
                  <a:pt x="1981200" y="1523"/>
                </a:lnTo>
                <a:lnTo>
                  <a:pt x="1879600" y="0"/>
                </a:lnTo>
                <a:lnTo>
                  <a:pt x="1778000" y="1523"/>
                </a:lnTo>
                <a:lnTo>
                  <a:pt x="1714500" y="5163"/>
                </a:lnTo>
                <a:lnTo>
                  <a:pt x="1638300" y="10615"/>
                </a:lnTo>
                <a:lnTo>
                  <a:pt x="1562100" y="17917"/>
                </a:lnTo>
                <a:lnTo>
                  <a:pt x="1485900" y="27108"/>
                </a:lnTo>
                <a:lnTo>
                  <a:pt x="1422400" y="38226"/>
                </a:lnTo>
                <a:lnTo>
                  <a:pt x="1346200" y="51307"/>
                </a:lnTo>
                <a:lnTo>
                  <a:pt x="1282700" y="66390"/>
                </a:lnTo>
                <a:lnTo>
                  <a:pt x="1206500" y="83512"/>
                </a:lnTo>
                <a:lnTo>
                  <a:pt x="1130300" y="102711"/>
                </a:lnTo>
                <a:lnTo>
                  <a:pt x="1066800" y="124025"/>
                </a:lnTo>
                <a:lnTo>
                  <a:pt x="990600" y="147491"/>
                </a:lnTo>
                <a:lnTo>
                  <a:pt x="927100" y="173147"/>
                </a:lnTo>
                <a:lnTo>
                  <a:pt x="863600" y="201032"/>
                </a:lnTo>
                <a:lnTo>
                  <a:pt x="800099" y="231182"/>
                </a:lnTo>
                <a:lnTo>
                  <a:pt x="723899" y="263635"/>
                </a:lnTo>
                <a:lnTo>
                  <a:pt x="660399" y="298429"/>
                </a:lnTo>
                <a:lnTo>
                  <a:pt x="609599" y="335602"/>
                </a:lnTo>
                <a:lnTo>
                  <a:pt x="546099" y="375192"/>
                </a:lnTo>
                <a:lnTo>
                  <a:pt x="482599" y="417236"/>
                </a:lnTo>
                <a:lnTo>
                  <a:pt x="431799" y="461771"/>
                </a:lnTo>
                <a:lnTo>
                  <a:pt x="393699" y="485393"/>
                </a:lnTo>
                <a:lnTo>
                  <a:pt x="342899" y="535285"/>
                </a:lnTo>
                <a:lnTo>
                  <a:pt x="292099" y="588358"/>
                </a:lnTo>
                <a:lnTo>
                  <a:pt x="241299" y="644130"/>
                </a:lnTo>
                <a:lnTo>
                  <a:pt x="215899" y="673011"/>
                </a:lnTo>
                <a:lnTo>
                  <a:pt x="190499" y="702547"/>
                </a:lnTo>
                <a:lnTo>
                  <a:pt x="177799" y="732730"/>
                </a:lnTo>
                <a:lnTo>
                  <a:pt x="152399" y="763555"/>
                </a:lnTo>
                <a:lnTo>
                  <a:pt x="126999" y="795013"/>
                </a:lnTo>
                <a:lnTo>
                  <a:pt x="101599" y="859806"/>
                </a:lnTo>
                <a:lnTo>
                  <a:pt x="76199" y="893127"/>
                </a:lnTo>
                <a:lnTo>
                  <a:pt x="50799" y="961584"/>
                </a:lnTo>
                <a:lnTo>
                  <a:pt x="12699" y="1068706"/>
                </a:lnTo>
                <a:lnTo>
                  <a:pt x="12700" y="1475132"/>
                </a:lnTo>
                <a:lnTo>
                  <a:pt x="25400" y="1513341"/>
                </a:lnTo>
                <a:lnTo>
                  <a:pt x="25399" y="1146048"/>
                </a:lnTo>
                <a:lnTo>
                  <a:pt x="38099" y="1107516"/>
                </a:lnTo>
                <a:lnTo>
                  <a:pt x="38099" y="1069661"/>
                </a:lnTo>
                <a:lnTo>
                  <a:pt x="76199" y="960158"/>
                </a:lnTo>
                <a:lnTo>
                  <a:pt x="88899" y="925012"/>
                </a:lnTo>
                <a:lnTo>
                  <a:pt x="114299" y="890546"/>
                </a:lnTo>
                <a:lnTo>
                  <a:pt x="139699" y="823650"/>
                </a:lnTo>
                <a:lnTo>
                  <a:pt x="165099" y="791222"/>
                </a:lnTo>
                <a:lnTo>
                  <a:pt x="177799" y="759475"/>
                </a:lnTo>
                <a:lnTo>
                  <a:pt x="203199" y="728408"/>
                </a:lnTo>
                <a:lnTo>
                  <a:pt x="228599" y="698023"/>
                </a:lnTo>
                <a:lnTo>
                  <a:pt x="253999" y="668320"/>
                </a:lnTo>
                <a:lnTo>
                  <a:pt x="279399" y="639298"/>
                </a:lnTo>
                <a:lnTo>
                  <a:pt x="330199" y="583305"/>
                </a:lnTo>
                <a:lnTo>
                  <a:pt x="380999" y="530046"/>
                </a:lnTo>
                <a:lnTo>
                  <a:pt x="419099" y="504443"/>
                </a:lnTo>
                <a:lnTo>
                  <a:pt x="469899" y="458723"/>
                </a:lnTo>
                <a:lnTo>
                  <a:pt x="533399" y="415973"/>
                </a:lnTo>
                <a:lnTo>
                  <a:pt x="584199" y="375616"/>
                </a:lnTo>
                <a:lnTo>
                  <a:pt x="647699" y="337622"/>
                </a:lnTo>
                <a:lnTo>
                  <a:pt x="711199" y="301965"/>
                </a:lnTo>
                <a:lnTo>
                  <a:pt x="774699" y="268615"/>
                </a:lnTo>
                <a:lnTo>
                  <a:pt x="838200" y="237543"/>
                </a:lnTo>
                <a:lnTo>
                  <a:pt x="914400" y="208722"/>
                </a:lnTo>
                <a:lnTo>
                  <a:pt x="977900" y="182124"/>
                </a:lnTo>
                <a:lnTo>
                  <a:pt x="1041400" y="157718"/>
                </a:lnTo>
                <a:lnTo>
                  <a:pt x="1117600" y="135478"/>
                </a:lnTo>
                <a:lnTo>
                  <a:pt x="1181100" y="115375"/>
                </a:lnTo>
                <a:lnTo>
                  <a:pt x="1257300" y="97380"/>
                </a:lnTo>
                <a:lnTo>
                  <a:pt x="1333500" y="81465"/>
                </a:lnTo>
                <a:lnTo>
                  <a:pt x="1397000" y="67601"/>
                </a:lnTo>
                <a:lnTo>
                  <a:pt x="1473200" y="55761"/>
                </a:lnTo>
                <a:lnTo>
                  <a:pt x="1549400" y="45915"/>
                </a:lnTo>
                <a:lnTo>
                  <a:pt x="1612900" y="38035"/>
                </a:lnTo>
                <a:lnTo>
                  <a:pt x="1689100" y="32092"/>
                </a:lnTo>
                <a:lnTo>
                  <a:pt x="1752600" y="28060"/>
                </a:lnTo>
                <a:lnTo>
                  <a:pt x="1828800" y="25907"/>
                </a:lnTo>
                <a:lnTo>
                  <a:pt x="1930400" y="25907"/>
                </a:lnTo>
                <a:lnTo>
                  <a:pt x="2019300" y="28955"/>
                </a:lnTo>
                <a:lnTo>
                  <a:pt x="2095500" y="33498"/>
                </a:lnTo>
                <a:lnTo>
                  <a:pt x="2159000" y="39900"/>
                </a:lnTo>
                <a:lnTo>
                  <a:pt x="2235200" y="48191"/>
                </a:lnTo>
                <a:lnTo>
                  <a:pt x="2298700" y="58398"/>
                </a:lnTo>
                <a:lnTo>
                  <a:pt x="2374900" y="70549"/>
                </a:lnTo>
                <a:lnTo>
                  <a:pt x="2438400" y="84673"/>
                </a:lnTo>
                <a:lnTo>
                  <a:pt x="2514600" y="100797"/>
                </a:lnTo>
                <a:lnTo>
                  <a:pt x="2578100" y="118950"/>
                </a:lnTo>
                <a:lnTo>
                  <a:pt x="2654300" y="139159"/>
                </a:lnTo>
                <a:lnTo>
                  <a:pt x="2717800" y="161453"/>
                </a:lnTo>
                <a:lnTo>
                  <a:pt x="2794000" y="185859"/>
                </a:lnTo>
                <a:lnTo>
                  <a:pt x="2857500" y="212406"/>
                </a:lnTo>
                <a:lnTo>
                  <a:pt x="2921000" y="241122"/>
                </a:lnTo>
                <a:lnTo>
                  <a:pt x="2984500" y="272034"/>
                </a:lnTo>
                <a:lnTo>
                  <a:pt x="3048000" y="305170"/>
                </a:lnTo>
                <a:lnTo>
                  <a:pt x="3111500" y="340560"/>
                </a:lnTo>
                <a:lnTo>
                  <a:pt x="3175000" y="378230"/>
                </a:lnTo>
                <a:lnTo>
                  <a:pt x="3225800" y="418209"/>
                </a:lnTo>
                <a:lnTo>
                  <a:pt x="3289300" y="460525"/>
                </a:lnTo>
                <a:lnTo>
                  <a:pt x="3340100" y="505205"/>
                </a:lnTo>
                <a:lnTo>
                  <a:pt x="3390900" y="553211"/>
                </a:lnTo>
                <a:lnTo>
                  <a:pt x="3441700" y="604024"/>
                </a:lnTo>
                <a:lnTo>
                  <a:pt x="3492500" y="657932"/>
                </a:lnTo>
                <a:lnTo>
                  <a:pt x="3543300" y="714747"/>
                </a:lnTo>
                <a:lnTo>
                  <a:pt x="3556000" y="744186"/>
                </a:lnTo>
                <a:lnTo>
                  <a:pt x="3581400" y="774282"/>
                </a:lnTo>
                <a:lnTo>
                  <a:pt x="3606800" y="805010"/>
                </a:lnTo>
                <a:lnTo>
                  <a:pt x="3632200" y="868270"/>
                </a:lnTo>
                <a:lnTo>
                  <a:pt x="3657600" y="900755"/>
                </a:lnTo>
                <a:lnTo>
                  <a:pt x="3695700" y="1001348"/>
                </a:lnTo>
                <a:lnTo>
                  <a:pt x="3708400" y="1035846"/>
                </a:lnTo>
                <a:lnTo>
                  <a:pt x="3708400" y="1070790"/>
                </a:lnTo>
                <a:lnTo>
                  <a:pt x="3721100" y="1106154"/>
                </a:lnTo>
                <a:lnTo>
                  <a:pt x="3721100" y="1141916"/>
                </a:lnTo>
                <a:lnTo>
                  <a:pt x="3733800" y="1178051"/>
                </a:lnTo>
                <a:close/>
              </a:path>
              <a:path w="3759200" h="2546985">
                <a:moveTo>
                  <a:pt x="3721100" y="1557056"/>
                </a:moveTo>
                <a:lnTo>
                  <a:pt x="3721100" y="1442411"/>
                </a:lnTo>
                <a:lnTo>
                  <a:pt x="3708400" y="1478059"/>
                </a:lnTo>
                <a:lnTo>
                  <a:pt x="3708400" y="1513110"/>
                </a:lnTo>
                <a:lnTo>
                  <a:pt x="3683000" y="1581424"/>
                </a:lnTo>
                <a:lnTo>
                  <a:pt x="3657600" y="1647369"/>
                </a:lnTo>
                <a:lnTo>
                  <a:pt x="3632200" y="1679458"/>
                </a:lnTo>
                <a:lnTo>
                  <a:pt x="3606800" y="1741879"/>
                </a:lnTo>
                <a:lnTo>
                  <a:pt x="3581400" y="1772215"/>
                </a:lnTo>
                <a:lnTo>
                  <a:pt x="3568700" y="1801969"/>
                </a:lnTo>
                <a:lnTo>
                  <a:pt x="3543300" y="1831145"/>
                </a:lnTo>
                <a:lnTo>
                  <a:pt x="3517900" y="1859744"/>
                </a:lnTo>
                <a:lnTo>
                  <a:pt x="3467100" y="1915220"/>
                </a:lnTo>
                <a:lnTo>
                  <a:pt x="3416300" y="1968410"/>
                </a:lnTo>
                <a:lnTo>
                  <a:pt x="3365500" y="2018537"/>
                </a:lnTo>
                <a:lnTo>
                  <a:pt x="3289300" y="2086722"/>
                </a:lnTo>
                <a:lnTo>
                  <a:pt x="3225800" y="2128944"/>
                </a:lnTo>
                <a:lnTo>
                  <a:pt x="3175000" y="2168851"/>
                </a:lnTo>
                <a:lnTo>
                  <a:pt x="3111500" y="2206469"/>
                </a:lnTo>
                <a:lnTo>
                  <a:pt x="3048000" y="2241822"/>
                </a:lnTo>
                <a:lnTo>
                  <a:pt x="2984500" y="2274936"/>
                </a:lnTo>
                <a:lnTo>
                  <a:pt x="2921000" y="2305837"/>
                </a:lnTo>
                <a:lnTo>
                  <a:pt x="2857500" y="2334550"/>
                </a:lnTo>
                <a:lnTo>
                  <a:pt x="2794000" y="2361100"/>
                </a:lnTo>
                <a:lnTo>
                  <a:pt x="2717800" y="2385512"/>
                </a:lnTo>
                <a:lnTo>
                  <a:pt x="2654300" y="2407812"/>
                </a:lnTo>
                <a:lnTo>
                  <a:pt x="2578100" y="2428025"/>
                </a:lnTo>
                <a:lnTo>
                  <a:pt x="2514600" y="2446177"/>
                </a:lnTo>
                <a:lnTo>
                  <a:pt x="2438400" y="2462293"/>
                </a:lnTo>
                <a:lnTo>
                  <a:pt x="2374900" y="2476398"/>
                </a:lnTo>
                <a:lnTo>
                  <a:pt x="2298700" y="2488517"/>
                </a:lnTo>
                <a:lnTo>
                  <a:pt x="2235200" y="2498677"/>
                </a:lnTo>
                <a:lnTo>
                  <a:pt x="2159000" y="2506901"/>
                </a:lnTo>
                <a:lnTo>
                  <a:pt x="2095500" y="2513216"/>
                </a:lnTo>
                <a:lnTo>
                  <a:pt x="2019300" y="2517647"/>
                </a:lnTo>
                <a:lnTo>
                  <a:pt x="1930400" y="2520695"/>
                </a:lnTo>
                <a:lnTo>
                  <a:pt x="1879600" y="2521457"/>
                </a:lnTo>
                <a:lnTo>
                  <a:pt x="1828800" y="2520695"/>
                </a:lnTo>
                <a:lnTo>
                  <a:pt x="1752600" y="2518537"/>
                </a:lnTo>
                <a:lnTo>
                  <a:pt x="1689100" y="2514508"/>
                </a:lnTo>
                <a:lnTo>
                  <a:pt x="1612900" y="2508579"/>
                </a:lnTo>
                <a:lnTo>
                  <a:pt x="1536700" y="2500718"/>
                </a:lnTo>
                <a:lnTo>
                  <a:pt x="1397000" y="2479083"/>
                </a:lnTo>
                <a:lnTo>
                  <a:pt x="1320800" y="2465250"/>
                </a:lnTo>
                <a:lnTo>
                  <a:pt x="1257300" y="2449366"/>
                </a:lnTo>
                <a:lnTo>
                  <a:pt x="1181100" y="2431401"/>
                </a:lnTo>
                <a:lnTo>
                  <a:pt x="1117600" y="2411325"/>
                </a:lnTo>
                <a:lnTo>
                  <a:pt x="1041400" y="2389108"/>
                </a:lnTo>
                <a:lnTo>
                  <a:pt x="977900" y="2364721"/>
                </a:lnTo>
                <a:lnTo>
                  <a:pt x="914400" y="2338133"/>
                </a:lnTo>
                <a:lnTo>
                  <a:pt x="838200" y="2309314"/>
                </a:lnTo>
                <a:lnTo>
                  <a:pt x="774700" y="2278235"/>
                </a:lnTo>
                <a:lnTo>
                  <a:pt x="711200" y="2244865"/>
                </a:lnTo>
                <a:lnTo>
                  <a:pt x="647700" y="2209174"/>
                </a:lnTo>
                <a:lnTo>
                  <a:pt x="584200" y="2171133"/>
                </a:lnTo>
                <a:lnTo>
                  <a:pt x="533400" y="2130712"/>
                </a:lnTo>
                <a:lnTo>
                  <a:pt x="469900" y="2087879"/>
                </a:lnTo>
                <a:lnTo>
                  <a:pt x="419100" y="2042159"/>
                </a:lnTo>
                <a:lnTo>
                  <a:pt x="381000" y="2017611"/>
                </a:lnTo>
                <a:lnTo>
                  <a:pt x="355600" y="1992440"/>
                </a:lnTo>
                <a:lnTo>
                  <a:pt x="304800" y="1940221"/>
                </a:lnTo>
                <a:lnTo>
                  <a:pt x="254000" y="1885491"/>
                </a:lnTo>
                <a:lnTo>
                  <a:pt x="241300" y="1857181"/>
                </a:lnTo>
                <a:lnTo>
                  <a:pt x="215900" y="1828238"/>
                </a:lnTo>
                <a:lnTo>
                  <a:pt x="190500" y="1798661"/>
                </a:lnTo>
                <a:lnTo>
                  <a:pt x="177800" y="1768449"/>
                </a:lnTo>
                <a:lnTo>
                  <a:pt x="152400" y="1737600"/>
                </a:lnTo>
                <a:lnTo>
                  <a:pt x="139700" y="1706112"/>
                </a:lnTo>
                <a:lnTo>
                  <a:pt x="114300" y="1673984"/>
                </a:lnTo>
                <a:lnTo>
                  <a:pt x="101600" y="1641214"/>
                </a:lnTo>
                <a:lnTo>
                  <a:pt x="76200" y="1573744"/>
                </a:lnTo>
                <a:lnTo>
                  <a:pt x="38100" y="1467687"/>
                </a:lnTo>
                <a:lnTo>
                  <a:pt x="38100" y="1431036"/>
                </a:lnTo>
                <a:lnTo>
                  <a:pt x="25400" y="1399794"/>
                </a:lnTo>
                <a:lnTo>
                  <a:pt x="25400" y="1513341"/>
                </a:lnTo>
                <a:lnTo>
                  <a:pt x="63500" y="1624453"/>
                </a:lnTo>
                <a:lnTo>
                  <a:pt x="76200" y="1660256"/>
                </a:lnTo>
                <a:lnTo>
                  <a:pt x="101600" y="1695411"/>
                </a:lnTo>
                <a:lnTo>
                  <a:pt x="114300" y="1729898"/>
                </a:lnTo>
                <a:lnTo>
                  <a:pt x="139700" y="1763699"/>
                </a:lnTo>
                <a:lnTo>
                  <a:pt x="165100" y="1796795"/>
                </a:lnTo>
                <a:lnTo>
                  <a:pt x="177800" y="1829168"/>
                </a:lnTo>
                <a:lnTo>
                  <a:pt x="203200" y="1860797"/>
                </a:lnTo>
                <a:lnTo>
                  <a:pt x="228600" y="1891665"/>
                </a:lnTo>
                <a:lnTo>
                  <a:pt x="254000" y="1921753"/>
                </a:lnTo>
                <a:lnTo>
                  <a:pt x="279400" y="1951041"/>
                </a:lnTo>
                <a:lnTo>
                  <a:pt x="304800" y="1979511"/>
                </a:lnTo>
                <a:lnTo>
                  <a:pt x="342900" y="2007144"/>
                </a:lnTo>
                <a:lnTo>
                  <a:pt x="368300" y="2033921"/>
                </a:lnTo>
                <a:lnTo>
                  <a:pt x="393700" y="2059823"/>
                </a:lnTo>
                <a:lnTo>
                  <a:pt x="431800" y="2084832"/>
                </a:lnTo>
                <a:lnTo>
                  <a:pt x="457200" y="2108454"/>
                </a:lnTo>
                <a:lnTo>
                  <a:pt x="546100" y="2173472"/>
                </a:lnTo>
                <a:lnTo>
                  <a:pt x="609600" y="2213214"/>
                </a:lnTo>
                <a:lnTo>
                  <a:pt x="673100" y="2250568"/>
                </a:lnTo>
                <a:lnTo>
                  <a:pt x="736600" y="2285561"/>
                </a:lnTo>
                <a:lnTo>
                  <a:pt x="800100" y="2318220"/>
                </a:lnTo>
                <a:lnTo>
                  <a:pt x="863600" y="2348572"/>
                </a:lnTo>
                <a:lnTo>
                  <a:pt x="939800" y="2376645"/>
                </a:lnTo>
                <a:lnTo>
                  <a:pt x="1003300" y="2402467"/>
                </a:lnTo>
                <a:lnTo>
                  <a:pt x="1079500" y="2426063"/>
                </a:lnTo>
                <a:lnTo>
                  <a:pt x="1143000" y="2447463"/>
                </a:lnTo>
                <a:lnTo>
                  <a:pt x="1219200" y="2466692"/>
                </a:lnTo>
                <a:lnTo>
                  <a:pt x="1295400" y="2483778"/>
                </a:lnTo>
                <a:lnTo>
                  <a:pt x="1371600" y="2498749"/>
                </a:lnTo>
                <a:lnTo>
                  <a:pt x="1435100" y="2511632"/>
                </a:lnTo>
                <a:lnTo>
                  <a:pt x="1511300" y="2522453"/>
                </a:lnTo>
                <a:lnTo>
                  <a:pt x="1587500" y="2531242"/>
                </a:lnTo>
                <a:lnTo>
                  <a:pt x="1663700" y="2538023"/>
                </a:lnTo>
                <a:lnTo>
                  <a:pt x="1727200" y="2542826"/>
                </a:lnTo>
                <a:lnTo>
                  <a:pt x="1803400" y="2545677"/>
                </a:lnTo>
                <a:lnTo>
                  <a:pt x="1879600" y="2546604"/>
                </a:lnTo>
                <a:lnTo>
                  <a:pt x="1981200" y="2545079"/>
                </a:lnTo>
                <a:lnTo>
                  <a:pt x="2070100" y="2539745"/>
                </a:lnTo>
                <a:lnTo>
                  <a:pt x="2146300" y="2534264"/>
                </a:lnTo>
                <a:lnTo>
                  <a:pt x="2209800" y="2526840"/>
                </a:lnTo>
                <a:lnTo>
                  <a:pt x="2286000" y="2517451"/>
                </a:lnTo>
                <a:lnTo>
                  <a:pt x="2349500" y="2506077"/>
                </a:lnTo>
                <a:lnTo>
                  <a:pt x="2425700" y="2492697"/>
                </a:lnTo>
                <a:lnTo>
                  <a:pt x="2489200" y="2477289"/>
                </a:lnTo>
                <a:lnTo>
                  <a:pt x="2565400" y="2459832"/>
                </a:lnTo>
                <a:lnTo>
                  <a:pt x="2628900" y="2440304"/>
                </a:lnTo>
                <a:lnTo>
                  <a:pt x="2705100" y="2418686"/>
                </a:lnTo>
                <a:lnTo>
                  <a:pt x="2768600" y="2394956"/>
                </a:lnTo>
                <a:lnTo>
                  <a:pt x="2844800" y="2369092"/>
                </a:lnTo>
                <a:lnTo>
                  <a:pt x="2908300" y="2341074"/>
                </a:lnTo>
                <a:lnTo>
                  <a:pt x="2971800" y="2310880"/>
                </a:lnTo>
                <a:lnTo>
                  <a:pt x="3035300" y="2278489"/>
                </a:lnTo>
                <a:lnTo>
                  <a:pt x="3098800" y="2243880"/>
                </a:lnTo>
                <a:lnTo>
                  <a:pt x="3162300" y="2207032"/>
                </a:lnTo>
                <a:lnTo>
                  <a:pt x="3225800" y="2167924"/>
                </a:lnTo>
                <a:lnTo>
                  <a:pt x="3276600" y="2126534"/>
                </a:lnTo>
                <a:lnTo>
                  <a:pt x="3327400" y="2082842"/>
                </a:lnTo>
                <a:lnTo>
                  <a:pt x="3390900" y="2036825"/>
                </a:lnTo>
                <a:lnTo>
                  <a:pt x="3441700" y="1987295"/>
                </a:lnTo>
                <a:lnTo>
                  <a:pt x="3492500" y="1932943"/>
                </a:lnTo>
                <a:lnTo>
                  <a:pt x="3543300" y="1876157"/>
                </a:lnTo>
                <a:lnTo>
                  <a:pt x="3556000" y="1846863"/>
                </a:lnTo>
                <a:lnTo>
                  <a:pt x="3581400" y="1816975"/>
                </a:lnTo>
                <a:lnTo>
                  <a:pt x="3606800" y="1786498"/>
                </a:lnTo>
                <a:lnTo>
                  <a:pt x="3619500" y="1755436"/>
                </a:lnTo>
                <a:lnTo>
                  <a:pt x="3644900" y="1723794"/>
                </a:lnTo>
                <a:lnTo>
                  <a:pt x="3670300" y="1658791"/>
                </a:lnTo>
                <a:lnTo>
                  <a:pt x="3695700" y="1625438"/>
                </a:lnTo>
                <a:lnTo>
                  <a:pt x="3721100" y="1557056"/>
                </a:lnTo>
                <a:close/>
              </a:path>
              <a:path w="3759200" h="2546985">
                <a:moveTo>
                  <a:pt x="3746500" y="1450361"/>
                </a:moveTo>
                <a:lnTo>
                  <a:pt x="3746500" y="1105235"/>
                </a:lnTo>
                <a:lnTo>
                  <a:pt x="3733800" y="1068684"/>
                </a:lnTo>
                <a:lnTo>
                  <a:pt x="3733800" y="1369313"/>
                </a:lnTo>
                <a:lnTo>
                  <a:pt x="3721100" y="1406163"/>
                </a:lnTo>
                <a:lnTo>
                  <a:pt x="3721100" y="1522036"/>
                </a:lnTo>
                <a:lnTo>
                  <a:pt x="3746500" y="1450361"/>
                </a:lnTo>
                <a:close/>
              </a:path>
              <a:path w="3759200" h="2546985">
                <a:moveTo>
                  <a:pt x="3759200" y="1376538"/>
                </a:moveTo>
                <a:lnTo>
                  <a:pt x="3759200" y="1175003"/>
                </a:lnTo>
                <a:lnTo>
                  <a:pt x="3746500" y="1142237"/>
                </a:lnTo>
                <a:lnTo>
                  <a:pt x="3746500" y="1413715"/>
                </a:lnTo>
                <a:lnTo>
                  <a:pt x="3759200" y="13765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15391" y="2410205"/>
            <a:ext cx="1873757" cy="3756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10819" y="2404872"/>
            <a:ext cx="1883410" cy="386715"/>
          </a:xfrm>
          <a:custGeom>
            <a:avLst/>
            <a:gdLst/>
            <a:ahLst/>
            <a:cxnLst/>
            <a:rect l="l" t="t" r="r" b="b"/>
            <a:pathLst>
              <a:path w="1883409" h="386714">
                <a:moveTo>
                  <a:pt x="1882902" y="386333"/>
                </a:moveTo>
                <a:lnTo>
                  <a:pt x="1882902" y="0"/>
                </a:lnTo>
                <a:lnTo>
                  <a:pt x="0" y="0"/>
                </a:lnTo>
                <a:lnTo>
                  <a:pt x="0" y="386333"/>
                </a:lnTo>
                <a:lnTo>
                  <a:pt x="4572" y="386333"/>
                </a:lnTo>
                <a:lnTo>
                  <a:pt x="4572" y="9905"/>
                </a:lnTo>
                <a:lnTo>
                  <a:pt x="9893" y="5333"/>
                </a:lnTo>
                <a:lnTo>
                  <a:pt x="9893" y="9905"/>
                </a:lnTo>
                <a:lnTo>
                  <a:pt x="1872996" y="9905"/>
                </a:lnTo>
                <a:lnTo>
                  <a:pt x="1872996" y="5333"/>
                </a:lnTo>
                <a:lnTo>
                  <a:pt x="1878317" y="9905"/>
                </a:lnTo>
                <a:lnTo>
                  <a:pt x="1878317" y="386333"/>
                </a:lnTo>
                <a:lnTo>
                  <a:pt x="1882902" y="386333"/>
                </a:lnTo>
                <a:close/>
              </a:path>
              <a:path w="1883409" h="386714">
                <a:moveTo>
                  <a:pt x="9893" y="9905"/>
                </a:moveTo>
                <a:lnTo>
                  <a:pt x="9893" y="5333"/>
                </a:lnTo>
                <a:lnTo>
                  <a:pt x="4572" y="9905"/>
                </a:lnTo>
                <a:lnTo>
                  <a:pt x="9893" y="9905"/>
                </a:lnTo>
                <a:close/>
              </a:path>
              <a:path w="1883409" h="386714">
                <a:moveTo>
                  <a:pt x="9893" y="376427"/>
                </a:moveTo>
                <a:lnTo>
                  <a:pt x="9893" y="9905"/>
                </a:lnTo>
                <a:lnTo>
                  <a:pt x="4572" y="9905"/>
                </a:lnTo>
                <a:lnTo>
                  <a:pt x="4572" y="376427"/>
                </a:lnTo>
                <a:lnTo>
                  <a:pt x="9893" y="376427"/>
                </a:lnTo>
                <a:close/>
              </a:path>
              <a:path w="1883409" h="386714">
                <a:moveTo>
                  <a:pt x="1878317" y="376427"/>
                </a:moveTo>
                <a:lnTo>
                  <a:pt x="4572" y="376427"/>
                </a:lnTo>
                <a:lnTo>
                  <a:pt x="9893" y="380999"/>
                </a:lnTo>
                <a:lnTo>
                  <a:pt x="9893" y="386333"/>
                </a:lnTo>
                <a:lnTo>
                  <a:pt x="1872996" y="386333"/>
                </a:lnTo>
                <a:lnTo>
                  <a:pt x="1872996" y="380999"/>
                </a:lnTo>
                <a:lnTo>
                  <a:pt x="1878317" y="376427"/>
                </a:lnTo>
                <a:close/>
              </a:path>
              <a:path w="1883409" h="386714">
                <a:moveTo>
                  <a:pt x="9893" y="386333"/>
                </a:moveTo>
                <a:lnTo>
                  <a:pt x="9893" y="380999"/>
                </a:lnTo>
                <a:lnTo>
                  <a:pt x="4572" y="376427"/>
                </a:lnTo>
                <a:lnTo>
                  <a:pt x="4572" y="386333"/>
                </a:lnTo>
                <a:lnTo>
                  <a:pt x="9893" y="386333"/>
                </a:lnTo>
                <a:close/>
              </a:path>
              <a:path w="1883409" h="386714">
                <a:moveTo>
                  <a:pt x="1878317" y="9905"/>
                </a:moveTo>
                <a:lnTo>
                  <a:pt x="1872996" y="5333"/>
                </a:lnTo>
                <a:lnTo>
                  <a:pt x="1872996" y="9905"/>
                </a:lnTo>
                <a:lnTo>
                  <a:pt x="1878317" y="9905"/>
                </a:lnTo>
                <a:close/>
              </a:path>
              <a:path w="1883409" h="386714">
                <a:moveTo>
                  <a:pt x="1878317" y="376427"/>
                </a:moveTo>
                <a:lnTo>
                  <a:pt x="1878317" y="9905"/>
                </a:lnTo>
                <a:lnTo>
                  <a:pt x="1872996" y="9905"/>
                </a:lnTo>
                <a:lnTo>
                  <a:pt x="1872996" y="376427"/>
                </a:lnTo>
                <a:lnTo>
                  <a:pt x="1878317" y="376427"/>
                </a:lnTo>
                <a:close/>
              </a:path>
              <a:path w="1883409" h="386714">
                <a:moveTo>
                  <a:pt x="1878317" y="386333"/>
                </a:moveTo>
                <a:lnTo>
                  <a:pt x="1878317" y="376427"/>
                </a:lnTo>
                <a:lnTo>
                  <a:pt x="1872996" y="380999"/>
                </a:lnTo>
                <a:lnTo>
                  <a:pt x="1872996" y="386333"/>
                </a:lnTo>
                <a:lnTo>
                  <a:pt x="1878317" y="386333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55586" y="3268979"/>
            <a:ext cx="1593850" cy="692150"/>
          </a:xfrm>
          <a:custGeom>
            <a:avLst/>
            <a:gdLst/>
            <a:ahLst/>
            <a:cxnLst/>
            <a:rect l="l" t="t" r="r" b="b"/>
            <a:pathLst>
              <a:path w="1593850" h="692150">
                <a:moveTo>
                  <a:pt x="1593342" y="691896"/>
                </a:moveTo>
                <a:lnTo>
                  <a:pt x="1593342" y="0"/>
                </a:lnTo>
                <a:lnTo>
                  <a:pt x="0" y="0"/>
                </a:lnTo>
                <a:lnTo>
                  <a:pt x="0" y="691896"/>
                </a:lnTo>
                <a:lnTo>
                  <a:pt x="4584" y="691896"/>
                </a:lnTo>
                <a:lnTo>
                  <a:pt x="4584" y="9144"/>
                </a:lnTo>
                <a:lnTo>
                  <a:pt x="9156" y="4572"/>
                </a:lnTo>
                <a:lnTo>
                  <a:pt x="9156" y="9144"/>
                </a:lnTo>
                <a:lnTo>
                  <a:pt x="1584210" y="9144"/>
                </a:lnTo>
                <a:lnTo>
                  <a:pt x="1584210" y="4572"/>
                </a:lnTo>
                <a:lnTo>
                  <a:pt x="1588782" y="9144"/>
                </a:lnTo>
                <a:lnTo>
                  <a:pt x="1588782" y="691896"/>
                </a:lnTo>
                <a:lnTo>
                  <a:pt x="1593342" y="691896"/>
                </a:lnTo>
                <a:close/>
              </a:path>
              <a:path w="1593850" h="692150">
                <a:moveTo>
                  <a:pt x="9156" y="9144"/>
                </a:moveTo>
                <a:lnTo>
                  <a:pt x="9156" y="4572"/>
                </a:lnTo>
                <a:lnTo>
                  <a:pt x="4584" y="9144"/>
                </a:lnTo>
                <a:lnTo>
                  <a:pt x="9156" y="9144"/>
                </a:lnTo>
                <a:close/>
              </a:path>
              <a:path w="1593850" h="692150">
                <a:moveTo>
                  <a:pt x="9156" y="682752"/>
                </a:moveTo>
                <a:lnTo>
                  <a:pt x="9156" y="9144"/>
                </a:lnTo>
                <a:lnTo>
                  <a:pt x="4584" y="9144"/>
                </a:lnTo>
                <a:lnTo>
                  <a:pt x="4584" y="682752"/>
                </a:lnTo>
                <a:lnTo>
                  <a:pt x="9156" y="682752"/>
                </a:lnTo>
                <a:close/>
              </a:path>
              <a:path w="1593850" h="692150">
                <a:moveTo>
                  <a:pt x="1588782" y="682752"/>
                </a:moveTo>
                <a:lnTo>
                  <a:pt x="4584" y="682752"/>
                </a:lnTo>
                <a:lnTo>
                  <a:pt x="9156" y="687324"/>
                </a:lnTo>
                <a:lnTo>
                  <a:pt x="9156" y="691896"/>
                </a:lnTo>
                <a:lnTo>
                  <a:pt x="1584210" y="691896"/>
                </a:lnTo>
                <a:lnTo>
                  <a:pt x="1584210" y="687324"/>
                </a:lnTo>
                <a:lnTo>
                  <a:pt x="1588782" y="682752"/>
                </a:lnTo>
                <a:close/>
              </a:path>
              <a:path w="1593850" h="692150">
                <a:moveTo>
                  <a:pt x="9156" y="691896"/>
                </a:moveTo>
                <a:lnTo>
                  <a:pt x="9156" y="687324"/>
                </a:lnTo>
                <a:lnTo>
                  <a:pt x="4584" y="682752"/>
                </a:lnTo>
                <a:lnTo>
                  <a:pt x="4584" y="691896"/>
                </a:lnTo>
                <a:lnTo>
                  <a:pt x="9156" y="691896"/>
                </a:lnTo>
                <a:close/>
              </a:path>
              <a:path w="1593850" h="692150">
                <a:moveTo>
                  <a:pt x="1588782" y="9144"/>
                </a:moveTo>
                <a:lnTo>
                  <a:pt x="1584210" y="4572"/>
                </a:lnTo>
                <a:lnTo>
                  <a:pt x="1584210" y="9144"/>
                </a:lnTo>
                <a:lnTo>
                  <a:pt x="1588782" y="9144"/>
                </a:lnTo>
                <a:close/>
              </a:path>
              <a:path w="1593850" h="692150">
                <a:moveTo>
                  <a:pt x="1588782" y="682752"/>
                </a:moveTo>
                <a:lnTo>
                  <a:pt x="1588782" y="9144"/>
                </a:lnTo>
                <a:lnTo>
                  <a:pt x="1584210" y="9144"/>
                </a:lnTo>
                <a:lnTo>
                  <a:pt x="1584210" y="682752"/>
                </a:lnTo>
                <a:lnTo>
                  <a:pt x="1588782" y="682752"/>
                </a:lnTo>
                <a:close/>
              </a:path>
              <a:path w="1593850" h="692150">
                <a:moveTo>
                  <a:pt x="1588782" y="691896"/>
                </a:moveTo>
                <a:lnTo>
                  <a:pt x="1588782" y="682752"/>
                </a:lnTo>
                <a:lnTo>
                  <a:pt x="1584210" y="687324"/>
                </a:lnTo>
                <a:lnTo>
                  <a:pt x="1584210" y="691896"/>
                </a:lnTo>
                <a:lnTo>
                  <a:pt x="1588782" y="691896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860171" y="3273552"/>
            <a:ext cx="1584325" cy="683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ct val="100000"/>
              </a:lnSpc>
            </a:pPr>
            <a:r>
              <a:rPr sz="1800" dirty="0">
                <a:solidFill>
                  <a:srgbClr val="969696"/>
                </a:solidFill>
                <a:latin typeface="Calibri"/>
                <a:cs typeface="Calibri"/>
              </a:rPr>
              <a:t>D</a:t>
            </a:r>
            <a:r>
              <a:rPr sz="1800" spc="-20" dirty="0">
                <a:solidFill>
                  <a:srgbClr val="969696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969696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969696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969696"/>
                </a:solidFill>
                <a:latin typeface="Calibri"/>
                <a:cs typeface="Calibri"/>
              </a:rPr>
              <a:t>membe</a:t>
            </a:r>
            <a:r>
              <a:rPr sz="1800" spc="-35" dirty="0">
                <a:solidFill>
                  <a:srgbClr val="969696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969696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97045" y="1837428"/>
            <a:ext cx="6451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alibri"/>
                <a:cs typeface="Calibri"/>
              </a:rPr>
              <a:t>poi</a:t>
            </a:r>
            <a:r>
              <a:rPr sz="1800" spc="-20" dirty="0">
                <a:solidFill>
                  <a:srgbClr val="00009A"/>
                </a:solidFill>
                <a:latin typeface="Calibri"/>
                <a:cs typeface="Calibri"/>
              </a:rPr>
              <a:t>n</a:t>
            </a:r>
            <a:r>
              <a:rPr sz="1800" spc="-10" dirty="0">
                <a:solidFill>
                  <a:srgbClr val="00009A"/>
                </a:solidFill>
                <a:latin typeface="Calibri"/>
                <a:cs typeface="Calibri"/>
              </a:rPr>
              <a:t>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22336" y="2770632"/>
            <a:ext cx="114300" cy="431800"/>
          </a:xfrm>
          <a:custGeom>
            <a:avLst/>
            <a:gdLst/>
            <a:ahLst/>
            <a:cxnLst/>
            <a:rect l="l" t="t" r="r" b="b"/>
            <a:pathLst>
              <a:path w="114300" h="431800">
                <a:moveTo>
                  <a:pt x="114300" y="316992"/>
                </a:moveTo>
                <a:lnTo>
                  <a:pt x="0" y="316992"/>
                </a:lnTo>
                <a:lnTo>
                  <a:pt x="38100" y="393192"/>
                </a:lnTo>
                <a:lnTo>
                  <a:pt x="38100" y="336042"/>
                </a:lnTo>
                <a:lnTo>
                  <a:pt x="76200" y="336042"/>
                </a:lnTo>
                <a:lnTo>
                  <a:pt x="76200" y="393192"/>
                </a:lnTo>
                <a:lnTo>
                  <a:pt x="114300" y="316992"/>
                </a:lnTo>
                <a:close/>
              </a:path>
              <a:path w="114300" h="431800">
                <a:moveTo>
                  <a:pt x="76200" y="316992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316992"/>
                </a:lnTo>
                <a:lnTo>
                  <a:pt x="76200" y="316992"/>
                </a:lnTo>
                <a:close/>
              </a:path>
              <a:path w="114300" h="431800">
                <a:moveTo>
                  <a:pt x="76200" y="393192"/>
                </a:moveTo>
                <a:lnTo>
                  <a:pt x="76200" y="336042"/>
                </a:lnTo>
                <a:lnTo>
                  <a:pt x="38100" y="336042"/>
                </a:lnTo>
                <a:lnTo>
                  <a:pt x="38100" y="393192"/>
                </a:lnTo>
                <a:lnTo>
                  <a:pt x="57150" y="431292"/>
                </a:lnTo>
                <a:lnTo>
                  <a:pt x="76200" y="393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15391" y="2410205"/>
            <a:ext cx="1873757" cy="3756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10819" y="2404872"/>
            <a:ext cx="1883410" cy="386715"/>
          </a:xfrm>
          <a:custGeom>
            <a:avLst/>
            <a:gdLst/>
            <a:ahLst/>
            <a:cxnLst/>
            <a:rect l="l" t="t" r="r" b="b"/>
            <a:pathLst>
              <a:path w="1883409" h="386714">
                <a:moveTo>
                  <a:pt x="1882902" y="386333"/>
                </a:moveTo>
                <a:lnTo>
                  <a:pt x="1882902" y="0"/>
                </a:lnTo>
                <a:lnTo>
                  <a:pt x="0" y="0"/>
                </a:lnTo>
                <a:lnTo>
                  <a:pt x="0" y="386333"/>
                </a:lnTo>
                <a:lnTo>
                  <a:pt x="4572" y="386333"/>
                </a:lnTo>
                <a:lnTo>
                  <a:pt x="4572" y="9905"/>
                </a:lnTo>
                <a:lnTo>
                  <a:pt x="9893" y="5333"/>
                </a:lnTo>
                <a:lnTo>
                  <a:pt x="9893" y="9905"/>
                </a:lnTo>
                <a:lnTo>
                  <a:pt x="1872996" y="9905"/>
                </a:lnTo>
                <a:lnTo>
                  <a:pt x="1872996" y="5333"/>
                </a:lnTo>
                <a:lnTo>
                  <a:pt x="1878317" y="9905"/>
                </a:lnTo>
                <a:lnTo>
                  <a:pt x="1878317" y="386333"/>
                </a:lnTo>
                <a:lnTo>
                  <a:pt x="1882902" y="386333"/>
                </a:lnTo>
                <a:close/>
              </a:path>
              <a:path w="1883409" h="386714">
                <a:moveTo>
                  <a:pt x="9893" y="9905"/>
                </a:moveTo>
                <a:lnTo>
                  <a:pt x="9893" y="5333"/>
                </a:lnTo>
                <a:lnTo>
                  <a:pt x="4572" y="9905"/>
                </a:lnTo>
                <a:lnTo>
                  <a:pt x="9893" y="9905"/>
                </a:lnTo>
                <a:close/>
              </a:path>
              <a:path w="1883409" h="386714">
                <a:moveTo>
                  <a:pt x="9893" y="376427"/>
                </a:moveTo>
                <a:lnTo>
                  <a:pt x="9893" y="9905"/>
                </a:lnTo>
                <a:lnTo>
                  <a:pt x="4572" y="9905"/>
                </a:lnTo>
                <a:lnTo>
                  <a:pt x="4572" y="376427"/>
                </a:lnTo>
                <a:lnTo>
                  <a:pt x="9893" y="376427"/>
                </a:lnTo>
                <a:close/>
              </a:path>
              <a:path w="1883409" h="386714">
                <a:moveTo>
                  <a:pt x="1878317" y="376427"/>
                </a:moveTo>
                <a:lnTo>
                  <a:pt x="4572" y="376427"/>
                </a:lnTo>
                <a:lnTo>
                  <a:pt x="9893" y="380999"/>
                </a:lnTo>
                <a:lnTo>
                  <a:pt x="9893" y="386333"/>
                </a:lnTo>
                <a:lnTo>
                  <a:pt x="1872996" y="386333"/>
                </a:lnTo>
                <a:lnTo>
                  <a:pt x="1872996" y="380999"/>
                </a:lnTo>
                <a:lnTo>
                  <a:pt x="1878317" y="376427"/>
                </a:lnTo>
                <a:close/>
              </a:path>
              <a:path w="1883409" h="386714">
                <a:moveTo>
                  <a:pt x="9893" y="386333"/>
                </a:moveTo>
                <a:lnTo>
                  <a:pt x="9893" y="380999"/>
                </a:lnTo>
                <a:lnTo>
                  <a:pt x="4572" y="376427"/>
                </a:lnTo>
                <a:lnTo>
                  <a:pt x="4572" y="386333"/>
                </a:lnTo>
                <a:lnTo>
                  <a:pt x="9893" y="386333"/>
                </a:lnTo>
                <a:close/>
              </a:path>
              <a:path w="1883409" h="386714">
                <a:moveTo>
                  <a:pt x="1878317" y="9905"/>
                </a:moveTo>
                <a:lnTo>
                  <a:pt x="1872996" y="5333"/>
                </a:lnTo>
                <a:lnTo>
                  <a:pt x="1872996" y="9905"/>
                </a:lnTo>
                <a:lnTo>
                  <a:pt x="1878317" y="9905"/>
                </a:lnTo>
                <a:close/>
              </a:path>
              <a:path w="1883409" h="386714">
                <a:moveTo>
                  <a:pt x="1878317" y="376427"/>
                </a:moveTo>
                <a:lnTo>
                  <a:pt x="1878317" y="9905"/>
                </a:lnTo>
                <a:lnTo>
                  <a:pt x="1872996" y="9905"/>
                </a:lnTo>
                <a:lnTo>
                  <a:pt x="1872996" y="376427"/>
                </a:lnTo>
                <a:lnTo>
                  <a:pt x="1878317" y="376427"/>
                </a:lnTo>
                <a:close/>
              </a:path>
              <a:path w="1883409" h="386714">
                <a:moveTo>
                  <a:pt x="1878317" y="386333"/>
                </a:moveTo>
                <a:lnTo>
                  <a:pt x="1878317" y="376427"/>
                </a:lnTo>
                <a:lnTo>
                  <a:pt x="1872996" y="380999"/>
                </a:lnTo>
                <a:lnTo>
                  <a:pt x="1872996" y="386333"/>
                </a:lnTo>
                <a:lnTo>
                  <a:pt x="1878317" y="386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104259" y="2485135"/>
            <a:ext cx="10953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truc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855586" y="3268979"/>
            <a:ext cx="1593850" cy="692150"/>
          </a:xfrm>
          <a:custGeom>
            <a:avLst/>
            <a:gdLst/>
            <a:ahLst/>
            <a:cxnLst/>
            <a:rect l="l" t="t" r="r" b="b"/>
            <a:pathLst>
              <a:path w="1593850" h="692150">
                <a:moveTo>
                  <a:pt x="1593342" y="691896"/>
                </a:moveTo>
                <a:lnTo>
                  <a:pt x="1593342" y="0"/>
                </a:lnTo>
                <a:lnTo>
                  <a:pt x="0" y="0"/>
                </a:lnTo>
                <a:lnTo>
                  <a:pt x="0" y="691896"/>
                </a:lnTo>
                <a:lnTo>
                  <a:pt x="4584" y="691896"/>
                </a:lnTo>
                <a:lnTo>
                  <a:pt x="4584" y="9144"/>
                </a:lnTo>
                <a:lnTo>
                  <a:pt x="9156" y="4572"/>
                </a:lnTo>
                <a:lnTo>
                  <a:pt x="9156" y="9144"/>
                </a:lnTo>
                <a:lnTo>
                  <a:pt x="1584210" y="9144"/>
                </a:lnTo>
                <a:lnTo>
                  <a:pt x="1584210" y="4572"/>
                </a:lnTo>
                <a:lnTo>
                  <a:pt x="1588782" y="9144"/>
                </a:lnTo>
                <a:lnTo>
                  <a:pt x="1588782" y="691896"/>
                </a:lnTo>
                <a:lnTo>
                  <a:pt x="1593342" y="691896"/>
                </a:lnTo>
                <a:close/>
              </a:path>
              <a:path w="1593850" h="692150">
                <a:moveTo>
                  <a:pt x="9156" y="9144"/>
                </a:moveTo>
                <a:lnTo>
                  <a:pt x="9156" y="4572"/>
                </a:lnTo>
                <a:lnTo>
                  <a:pt x="4584" y="9144"/>
                </a:lnTo>
                <a:lnTo>
                  <a:pt x="9156" y="9144"/>
                </a:lnTo>
                <a:close/>
              </a:path>
              <a:path w="1593850" h="692150">
                <a:moveTo>
                  <a:pt x="9156" y="682752"/>
                </a:moveTo>
                <a:lnTo>
                  <a:pt x="9156" y="9144"/>
                </a:lnTo>
                <a:lnTo>
                  <a:pt x="4584" y="9144"/>
                </a:lnTo>
                <a:lnTo>
                  <a:pt x="4584" y="682752"/>
                </a:lnTo>
                <a:lnTo>
                  <a:pt x="9156" y="682752"/>
                </a:lnTo>
                <a:close/>
              </a:path>
              <a:path w="1593850" h="692150">
                <a:moveTo>
                  <a:pt x="1588782" y="682752"/>
                </a:moveTo>
                <a:lnTo>
                  <a:pt x="4584" y="682752"/>
                </a:lnTo>
                <a:lnTo>
                  <a:pt x="9156" y="687324"/>
                </a:lnTo>
                <a:lnTo>
                  <a:pt x="9156" y="691896"/>
                </a:lnTo>
                <a:lnTo>
                  <a:pt x="1584210" y="691896"/>
                </a:lnTo>
                <a:lnTo>
                  <a:pt x="1584210" y="687324"/>
                </a:lnTo>
                <a:lnTo>
                  <a:pt x="1588782" y="682752"/>
                </a:lnTo>
                <a:close/>
              </a:path>
              <a:path w="1593850" h="692150">
                <a:moveTo>
                  <a:pt x="9156" y="691896"/>
                </a:moveTo>
                <a:lnTo>
                  <a:pt x="9156" y="687324"/>
                </a:lnTo>
                <a:lnTo>
                  <a:pt x="4584" y="682752"/>
                </a:lnTo>
                <a:lnTo>
                  <a:pt x="4584" y="691896"/>
                </a:lnTo>
                <a:lnTo>
                  <a:pt x="9156" y="691896"/>
                </a:lnTo>
                <a:close/>
              </a:path>
              <a:path w="1593850" h="692150">
                <a:moveTo>
                  <a:pt x="1588782" y="9144"/>
                </a:moveTo>
                <a:lnTo>
                  <a:pt x="1584210" y="4572"/>
                </a:lnTo>
                <a:lnTo>
                  <a:pt x="1584210" y="9144"/>
                </a:lnTo>
                <a:lnTo>
                  <a:pt x="1588782" y="9144"/>
                </a:lnTo>
                <a:close/>
              </a:path>
              <a:path w="1593850" h="692150">
                <a:moveTo>
                  <a:pt x="1588782" y="682752"/>
                </a:moveTo>
                <a:lnTo>
                  <a:pt x="1588782" y="9144"/>
                </a:lnTo>
                <a:lnTo>
                  <a:pt x="1584210" y="9144"/>
                </a:lnTo>
                <a:lnTo>
                  <a:pt x="1584210" y="682752"/>
                </a:lnTo>
                <a:lnTo>
                  <a:pt x="1588782" y="682752"/>
                </a:lnTo>
                <a:close/>
              </a:path>
              <a:path w="1593850" h="692150">
                <a:moveTo>
                  <a:pt x="1588782" y="691896"/>
                </a:moveTo>
                <a:lnTo>
                  <a:pt x="1588782" y="682752"/>
                </a:lnTo>
                <a:lnTo>
                  <a:pt x="1584210" y="687324"/>
                </a:lnTo>
                <a:lnTo>
                  <a:pt x="1584210" y="691896"/>
                </a:lnTo>
                <a:lnTo>
                  <a:pt x="1588782" y="6918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860171" y="3273552"/>
            <a:ext cx="1584325" cy="683260"/>
          </a:xfrm>
          <a:prstGeom prst="rect">
            <a:avLst/>
          </a:prstGeom>
          <a:solidFill>
            <a:srgbClr val="EAEAEA"/>
          </a:solidFill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D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membe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91169" y="3201923"/>
            <a:ext cx="3024505" cy="64643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Lead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s</a:t>
            </a:r>
            <a:r>
              <a:rPr sz="1800" i="1" spc="2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30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o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a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n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au</a:t>
            </a:r>
            <a:r>
              <a:rPr sz="1800" i="1" spc="-30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omati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c</a:t>
            </a:r>
            <a:r>
              <a:rPr sz="1800" i="1" spc="1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15" dirty="0">
                <a:solidFill>
                  <a:srgbClr val="00009A"/>
                </a:solidFill>
                <a:latin typeface="Calibri"/>
                <a:cs typeface="Calibri"/>
              </a:rPr>
              <a:t>c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a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ll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poi</a:t>
            </a:r>
            <a:r>
              <a:rPr sz="1800" spc="-20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.</a:t>
            </a:r>
            <a:r>
              <a:rPr sz="1800" spc="-5" dirty="0">
                <a:latin typeface="Calibri"/>
                <a:cs typeface="Calibri"/>
              </a:rPr>
              <a:t>Coo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din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();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59721" y="2947416"/>
            <a:ext cx="361315" cy="254635"/>
          </a:xfrm>
          <a:custGeom>
            <a:avLst/>
            <a:gdLst/>
            <a:ahLst/>
            <a:cxnLst/>
            <a:rect l="l" t="t" r="r" b="b"/>
            <a:pathLst>
              <a:path w="361314" h="254635">
                <a:moveTo>
                  <a:pt x="361187" y="7620"/>
                </a:moveTo>
                <a:lnTo>
                  <a:pt x="355853" y="0"/>
                </a:lnTo>
                <a:lnTo>
                  <a:pt x="332231" y="16002"/>
                </a:lnTo>
                <a:lnTo>
                  <a:pt x="338327" y="24384"/>
                </a:lnTo>
                <a:lnTo>
                  <a:pt x="361187" y="7620"/>
                </a:lnTo>
                <a:close/>
              </a:path>
              <a:path w="361314" h="254635">
                <a:moveTo>
                  <a:pt x="329945" y="29718"/>
                </a:moveTo>
                <a:lnTo>
                  <a:pt x="324611" y="22098"/>
                </a:lnTo>
                <a:lnTo>
                  <a:pt x="300989" y="38100"/>
                </a:lnTo>
                <a:lnTo>
                  <a:pt x="307085" y="45720"/>
                </a:lnTo>
                <a:lnTo>
                  <a:pt x="329945" y="29718"/>
                </a:lnTo>
                <a:close/>
              </a:path>
              <a:path w="361314" h="254635">
                <a:moveTo>
                  <a:pt x="298703" y="51053"/>
                </a:moveTo>
                <a:lnTo>
                  <a:pt x="293369" y="43434"/>
                </a:lnTo>
                <a:lnTo>
                  <a:pt x="269747" y="60198"/>
                </a:lnTo>
                <a:lnTo>
                  <a:pt x="275843" y="67818"/>
                </a:lnTo>
                <a:lnTo>
                  <a:pt x="298703" y="51053"/>
                </a:lnTo>
                <a:close/>
              </a:path>
              <a:path w="361314" h="254635">
                <a:moveTo>
                  <a:pt x="267461" y="73152"/>
                </a:moveTo>
                <a:lnTo>
                  <a:pt x="262127" y="65532"/>
                </a:lnTo>
                <a:lnTo>
                  <a:pt x="238505" y="81534"/>
                </a:lnTo>
                <a:lnTo>
                  <a:pt x="244601" y="89916"/>
                </a:lnTo>
                <a:lnTo>
                  <a:pt x="267461" y="73152"/>
                </a:lnTo>
                <a:close/>
              </a:path>
              <a:path w="361314" h="254635">
                <a:moveTo>
                  <a:pt x="236219" y="95250"/>
                </a:moveTo>
                <a:lnTo>
                  <a:pt x="230885" y="87630"/>
                </a:lnTo>
                <a:lnTo>
                  <a:pt x="207263" y="103632"/>
                </a:lnTo>
                <a:lnTo>
                  <a:pt x="213359" y="111252"/>
                </a:lnTo>
                <a:lnTo>
                  <a:pt x="236219" y="95250"/>
                </a:lnTo>
                <a:close/>
              </a:path>
              <a:path w="361314" h="254635">
                <a:moveTo>
                  <a:pt x="204977" y="116586"/>
                </a:moveTo>
                <a:lnTo>
                  <a:pt x="199643" y="108966"/>
                </a:lnTo>
                <a:lnTo>
                  <a:pt x="176783" y="125730"/>
                </a:lnTo>
                <a:lnTo>
                  <a:pt x="182117" y="133350"/>
                </a:lnTo>
                <a:lnTo>
                  <a:pt x="204977" y="116586"/>
                </a:lnTo>
                <a:close/>
              </a:path>
              <a:path w="361314" h="254635">
                <a:moveTo>
                  <a:pt x="173735" y="138684"/>
                </a:moveTo>
                <a:lnTo>
                  <a:pt x="168401" y="131064"/>
                </a:lnTo>
                <a:lnTo>
                  <a:pt x="145541" y="147066"/>
                </a:lnTo>
                <a:lnTo>
                  <a:pt x="150875" y="155448"/>
                </a:lnTo>
                <a:lnTo>
                  <a:pt x="173735" y="138684"/>
                </a:lnTo>
                <a:close/>
              </a:path>
              <a:path w="361314" h="254635">
                <a:moveTo>
                  <a:pt x="142493" y="160782"/>
                </a:moveTo>
                <a:lnTo>
                  <a:pt x="137159" y="152400"/>
                </a:lnTo>
                <a:lnTo>
                  <a:pt x="114299" y="169164"/>
                </a:lnTo>
                <a:lnTo>
                  <a:pt x="119633" y="176784"/>
                </a:lnTo>
                <a:lnTo>
                  <a:pt x="142493" y="160782"/>
                </a:lnTo>
                <a:close/>
              </a:path>
              <a:path w="361314" h="254635">
                <a:moveTo>
                  <a:pt x="50291" y="169164"/>
                </a:moveTo>
                <a:lnTo>
                  <a:pt x="48767" y="166116"/>
                </a:lnTo>
                <a:lnTo>
                  <a:pt x="46481" y="164592"/>
                </a:lnTo>
                <a:lnTo>
                  <a:pt x="44195" y="163830"/>
                </a:lnTo>
                <a:lnTo>
                  <a:pt x="41147" y="164592"/>
                </a:lnTo>
                <a:lnTo>
                  <a:pt x="40385" y="166878"/>
                </a:lnTo>
                <a:lnTo>
                  <a:pt x="0" y="254508"/>
                </a:lnTo>
                <a:lnTo>
                  <a:pt x="4571" y="254145"/>
                </a:lnTo>
                <a:lnTo>
                  <a:pt x="4571" y="245364"/>
                </a:lnTo>
                <a:lnTo>
                  <a:pt x="12191" y="240029"/>
                </a:lnTo>
                <a:lnTo>
                  <a:pt x="15314" y="243932"/>
                </a:lnTo>
                <a:lnTo>
                  <a:pt x="15646" y="243904"/>
                </a:lnTo>
                <a:lnTo>
                  <a:pt x="48767" y="171450"/>
                </a:lnTo>
                <a:lnTo>
                  <a:pt x="50291" y="169164"/>
                </a:lnTo>
                <a:close/>
              </a:path>
              <a:path w="361314" h="254635">
                <a:moveTo>
                  <a:pt x="15314" y="243932"/>
                </a:moveTo>
                <a:lnTo>
                  <a:pt x="12191" y="240029"/>
                </a:lnTo>
                <a:lnTo>
                  <a:pt x="4571" y="245364"/>
                </a:lnTo>
                <a:lnTo>
                  <a:pt x="7619" y="249173"/>
                </a:lnTo>
                <a:lnTo>
                  <a:pt x="7619" y="244602"/>
                </a:lnTo>
                <a:lnTo>
                  <a:pt x="15314" y="243932"/>
                </a:lnTo>
                <a:close/>
              </a:path>
              <a:path w="361314" h="254635">
                <a:moveTo>
                  <a:pt x="18287" y="253056"/>
                </a:moveTo>
                <a:lnTo>
                  <a:pt x="18287" y="247650"/>
                </a:lnTo>
                <a:lnTo>
                  <a:pt x="10667" y="252984"/>
                </a:lnTo>
                <a:lnTo>
                  <a:pt x="4571" y="245364"/>
                </a:lnTo>
                <a:lnTo>
                  <a:pt x="4571" y="254145"/>
                </a:lnTo>
                <a:lnTo>
                  <a:pt x="18287" y="253056"/>
                </a:lnTo>
                <a:close/>
              </a:path>
              <a:path w="361314" h="254635">
                <a:moveTo>
                  <a:pt x="15517" y="244186"/>
                </a:moveTo>
                <a:lnTo>
                  <a:pt x="15314" y="243932"/>
                </a:lnTo>
                <a:lnTo>
                  <a:pt x="7619" y="244602"/>
                </a:lnTo>
                <a:lnTo>
                  <a:pt x="12191" y="251460"/>
                </a:lnTo>
                <a:lnTo>
                  <a:pt x="15517" y="244186"/>
                </a:lnTo>
                <a:close/>
              </a:path>
              <a:path w="361314" h="254635">
                <a:moveTo>
                  <a:pt x="18287" y="247650"/>
                </a:moveTo>
                <a:lnTo>
                  <a:pt x="15517" y="244186"/>
                </a:lnTo>
                <a:lnTo>
                  <a:pt x="12191" y="251460"/>
                </a:lnTo>
                <a:lnTo>
                  <a:pt x="7619" y="244602"/>
                </a:lnTo>
                <a:lnTo>
                  <a:pt x="7619" y="249173"/>
                </a:lnTo>
                <a:lnTo>
                  <a:pt x="10667" y="252984"/>
                </a:lnTo>
                <a:lnTo>
                  <a:pt x="18287" y="247650"/>
                </a:lnTo>
                <a:close/>
              </a:path>
              <a:path w="361314" h="254635">
                <a:moveTo>
                  <a:pt x="15646" y="243904"/>
                </a:moveTo>
                <a:lnTo>
                  <a:pt x="15314" y="243932"/>
                </a:lnTo>
                <a:lnTo>
                  <a:pt x="15517" y="244186"/>
                </a:lnTo>
                <a:lnTo>
                  <a:pt x="15646" y="243904"/>
                </a:lnTo>
                <a:close/>
              </a:path>
              <a:path w="361314" h="254635">
                <a:moveTo>
                  <a:pt x="100583" y="244602"/>
                </a:moveTo>
                <a:lnTo>
                  <a:pt x="100583" y="241554"/>
                </a:lnTo>
                <a:lnTo>
                  <a:pt x="99821" y="239268"/>
                </a:lnTo>
                <a:lnTo>
                  <a:pt x="97535" y="236982"/>
                </a:lnTo>
                <a:lnTo>
                  <a:pt x="95249" y="236982"/>
                </a:lnTo>
                <a:lnTo>
                  <a:pt x="15646" y="243904"/>
                </a:lnTo>
                <a:lnTo>
                  <a:pt x="15517" y="244186"/>
                </a:lnTo>
                <a:lnTo>
                  <a:pt x="18287" y="247650"/>
                </a:lnTo>
                <a:lnTo>
                  <a:pt x="18287" y="253056"/>
                </a:lnTo>
                <a:lnTo>
                  <a:pt x="95249" y="246948"/>
                </a:lnTo>
                <a:lnTo>
                  <a:pt x="98297" y="246888"/>
                </a:lnTo>
                <a:lnTo>
                  <a:pt x="100583" y="244602"/>
                </a:lnTo>
                <a:close/>
              </a:path>
              <a:path w="361314" h="254635">
                <a:moveTo>
                  <a:pt x="49529" y="226314"/>
                </a:moveTo>
                <a:lnTo>
                  <a:pt x="43433" y="217932"/>
                </a:lnTo>
                <a:lnTo>
                  <a:pt x="20573" y="234696"/>
                </a:lnTo>
                <a:lnTo>
                  <a:pt x="25907" y="242315"/>
                </a:lnTo>
                <a:lnTo>
                  <a:pt x="49529" y="226314"/>
                </a:lnTo>
                <a:close/>
              </a:path>
              <a:path w="361314" h="254635">
                <a:moveTo>
                  <a:pt x="80009" y="204215"/>
                </a:moveTo>
                <a:lnTo>
                  <a:pt x="74675" y="196596"/>
                </a:lnTo>
                <a:lnTo>
                  <a:pt x="51815" y="212597"/>
                </a:lnTo>
                <a:lnTo>
                  <a:pt x="57149" y="220218"/>
                </a:lnTo>
                <a:lnTo>
                  <a:pt x="80009" y="204215"/>
                </a:lnTo>
                <a:close/>
              </a:path>
              <a:path w="361314" h="254635">
                <a:moveTo>
                  <a:pt x="111251" y="182118"/>
                </a:moveTo>
                <a:lnTo>
                  <a:pt x="105917" y="174498"/>
                </a:lnTo>
                <a:lnTo>
                  <a:pt x="83057" y="191262"/>
                </a:lnTo>
                <a:lnTo>
                  <a:pt x="88391" y="198882"/>
                </a:lnTo>
                <a:lnTo>
                  <a:pt x="111251" y="182118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3894857" y="439543"/>
            <a:ext cx="30925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400" spc="-10" dirty="0">
                <a:latin typeface="Calibri"/>
                <a:ea typeface="+mj-ea"/>
                <a:cs typeface="Calibri"/>
              </a:rPr>
              <a:t>Constructors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9228" y="504825"/>
            <a:ext cx="291655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Con</a:t>
            </a:r>
            <a:r>
              <a:rPr spc="-50" dirty="0"/>
              <a:t>s</a:t>
            </a:r>
            <a:r>
              <a:rPr spc="-5" dirty="0"/>
              <a:t>truc</a:t>
            </a:r>
            <a:r>
              <a:rPr spc="-45" dirty="0"/>
              <a:t>t</a:t>
            </a:r>
            <a:r>
              <a:rPr spc="-10" dirty="0"/>
              <a:t>o</a:t>
            </a:r>
            <a:r>
              <a:rPr spc="-80" dirty="0"/>
              <a:t>r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2202" y="1492662"/>
            <a:ext cx="8444097" cy="40780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marR="5080" indent="-340995">
              <a:lnSpc>
                <a:spcPct val="100000"/>
              </a:lnSpc>
              <a:buFont typeface="Arial"/>
              <a:buChar char="•"/>
              <a:tabLst>
                <a:tab pos="355600" algn="l"/>
                <a:tab pos="1897380" algn="l"/>
              </a:tabLst>
            </a:pPr>
            <a:r>
              <a:rPr sz="2400" spc="-5" dirty="0">
                <a:latin typeface="Calibri"/>
                <a:cs typeface="Calibri"/>
              </a:rPr>
              <a:t>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ul</a:t>
            </a:r>
            <a:r>
              <a:rPr sz="2400" dirty="0">
                <a:latin typeface="Calibri"/>
                <a:cs typeface="Calibri"/>
              </a:rPr>
              <a:t>t	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truc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truc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without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me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lang="en-AU" sz="2400" dirty="0">
                <a:latin typeface="Calibri"/>
                <a:cs typeface="Calibri"/>
              </a:rPr>
              <a:t>.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spc="-70" dirty="0">
                <a:latin typeface="Calibri"/>
                <a:cs typeface="Calibri"/>
              </a:rPr>
              <a:t>x</a:t>
            </a:r>
            <a:r>
              <a:rPr sz="2400" spc="-5" dirty="0">
                <a:latin typeface="Calibri"/>
                <a:cs typeface="Calibri"/>
              </a:rPr>
              <a:t>ecu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ed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when </a:t>
            </a:r>
            <a:r>
              <a:rPr sz="2400" spc="-30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 decla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objec</a:t>
            </a:r>
            <a:r>
              <a:rPr sz="2400" dirty="0">
                <a:latin typeface="Calibri"/>
                <a:cs typeface="Calibri"/>
              </a:rPr>
              <a:t>t </a:t>
            </a:r>
            <a:r>
              <a:rPr sz="2400" spc="-10" dirty="0">
                <a:latin typeface="Calibri"/>
                <a:cs typeface="Calibri"/>
              </a:rPr>
              <a:t>as:</a:t>
            </a:r>
            <a:endParaRPr sz="2400" dirty="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  <a:spcBef>
                <a:spcPts val="940"/>
              </a:spcBef>
            </a:pPr>
            <a:r>
              <a:rPr sz="2000" spc="-5" dirty="0">
                <a:latin typeface="Courier New"/>
                <a:cs typeface="Courier New"/>
              </a:rPr>
              <a:t>className objectName;</a:t>
            </a:r>
            <a:endParaRPr sz="2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1155700" lvl="1" indent="-228600">
              <a:lnSpc>
                <a:spcPts val="1895"/>
              </a:lnSpc>
              <a:buFont typeface="Arial"/>
              <a:buChar char="•"/>
              <a:tabLst>
                <a:tab pos="1155700" algn="l"/>
              </a:tabLst>
            </a:pPr>
            <a:r>
              <a:rPr sz="1600" i="1" spc="-5" dirty="0">
                <a:latin typeface="Calibri"/>
                <a:cs typeface="Calibri"/>
              </a:rPr>
              <a:t>E</a:t>
            </a:r>
            <a:r>
              <a:rPr sz="1600" i="1" spc="-35" dirty="0">
                <a:latin typeface="Calibri"/>
                <a:cs typeface="Calibri"/>
              </a:rPr>
              <a:t>x</a:t>
            </a:r>
            <a:r>
              <a:rPr sz="1600" i="1" spc="-5" dirty="0">
                <a:latin typeface="Calibri"/>
                <a:cs typeface="Calibri"/>
              </a:rPr>
              <a:t>ample:</a:t>
            </a:r>
            <a:endParaRPr sz="1600" dirty="0">
              <a:latin typeface="Calibri"/>
              <a:cs typeface="Calibri"/>
            </a:endParaRPr>
          </a:p>
          <a:p>
            <a:pPr marL="927100">
              <a:lnSpc>
                <a:spcPts val="2375"/>
              </a:lnSpc>
            </a:pPr>
            <a:r>
              <a:rPr sz="2000" spc="-5" dirty="0">
                <a:latin typeface="Courier New"/>
                <a:cs typeface="Courier New"/>
              </a:rPr>
              <a:t>Coordinate pointA;</a:t>
            </a:r>
            <a:endParaRPr sz="2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355600" indent="-342900">
              <a:lnSpc>
                <a:spcPts val="2585"/>
              </a:lnSpc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impleme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ul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truc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or 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</a:t>
            </a:r>
          </a:p>
          <a:p>
            <a:pPr marL="927100" indent="-571500">
              <a:lnSpc>
                <a:spcPts val="2585"/>
              </a:lnSpc>
            </a:pPr>
            <a:r>
              <a:rPr sz="2400" spc="-5" dirty="0">
                <a:latin typeface="Courier New"/>
                <a:cs typeface="Courier New"/>
              </a:rPr>
              <a:t>Coordinat</a:t>
            </a:r>
            <a:r>
              <a:rPr sz="2400" dirty="0">
                <a:latin typeface="Courier New"/>
                <a:cs typeface="Courier New"/>
              </a:rPr>
              <a:t>e</a:t>
            </a:r>
            <a:r>
              <a:rPr sz="2400" spc="-925" dirty="0">
                <a:latin typeface="Courier New"/>
                <a:cs typeface="Courier New"/>
              </a:rPr>
              <a:t>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be: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927100">
              <a:lnSpc>
                <a:spcPts val="2160"/>
              </a:lnSpc>
              <a:spcBef>
                <a:spcPts val="1550"/>
              </a:spcBef>
            </a:pPr>
            <a:r>
              <a:rPr sz="2000" spc="-5" dirty="0">
                <a:latin typeface="Courier New"/>
                <a:cs typeface="Courier New"/>
              </a:rPr>
              <a:t>Coordinate :: Coordinate()</a:t>
            </a:r>
            <a:endParaRPr sz="2000" dirty="0">
              <a:latin typeface="Courier New"/>
              <a:cs typeface="Courier New"/>
            </a:endParaRPr>
          </a:p>
          <a:p>
            <a:pPr marL="927100">
              <a:lnSpc>
                <a:spcPts val="2160"/>
              </a:lnSpc>
            </a:pPr>
            <a:r>
              <a:rPr sz="2000" spc="-5" dirty="0">
                <a:latin typeface="Courier New"/>
                <a:cs typeface="Courier New"/>
              </a:rPr>
              <a:t>{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17603" y="5406872"/>
            <a:ext cx="1244600" cy="523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60"/>
              </a:lnSpc>
            </a:pPr>
            <a:r>
              <a:rPr sz="2000" spc="-5" dirty="0">
                <a:latin typeface="Courier New"/>
                <a:cs typeface="Courier New"/>
              </a:rPr>
              <a:t>x = 0.0;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ts val="2160"/>
              </a:lnSpc>
            </a:pPr>
            <a:r>
              <a:rPr sz="2000" spc="-5" dirty="0">
                <a:latin typeface="Courier New"/>
                <a:cs typeface="Courier New"/>
              </a:rPr>
              <a:t>y = 0.0;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36603" y="5894572"/>
            <a:ext cx="177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15547" y="5218176"/>
            <a:ext cx="441959" cy="369570"/>
          </a:xfrm>
          <a:custGeom>
            <a:avLst/>
            <a:gdLst/>
            <a:ahLst/>
            <a:cxnLst/>
            <a:rect l="l" t="t" r="r" b="b"/>
            <a:pathLst>
              <a:path w="441960" h="369570">
                <a:moveTo>
                  <a:pt x="83057" y="19812"/>
                </a:moveTo>
                <a:lnTo>
                  <a:pt x="0" y="0"/>
                </a:lnTo>
                <a:lnTo>
                  <a:pt x="34289" y="77724"/>
                </a:lnTo>
                <a:lnTo>
                  <a:pt x="44957" y="65055"/>
                </a:lnTo>
                <a:lnTo>
                  <a:pt x="44957" y="45720"/>
                </a:lnTo>
                <a:lnTo>
                  <a:pt x="52577" y="35814"/>
                </a:lnTo>
                <a:lnTo>
                  <a:pt x="62578" y="44131"/>
                </a:lnTo>
                <a:lnTo>
                  <a:pt x="83057" y="19812"/>
                </a:lnTo>
                <a:close/>
              </a:path>
              <a:path w="441960" h="369570">
                <a:moveTo>
                  <a:pt x="62578" y="44131"/>
                </a:moveTo>
                <a:lnTo>
                  <a:pt x="52577" y="35814"/>
                </a:lnTo>
                <a:lnTo>
                  <a:pt x="44957" y="45720"/>
                </a:lnTo>
                <a:lnTo>
                  <a:pt x="54533" y="53684"/>
                </a:lnTo>
                <a:lnTo>
                  <a:pt x="62578" y="44131"/>
                </a:lnTo>
                <a:close/>
              </a:path>
              <a:path w="441960" h="369570">
                <a:moveTo>
                  <a:pt x="54533" y="53684"/>
                </a:moveTo>
                <a:lnTo>
                  <a:pt x="44957" y="45720"/>
                </a:lnTo>
                <a:lnTo>
                  <a:pt x="44957" y="65055"/>
                </a:lnTo>
                <a:lnTo>
                  <a:pt x="54533" y="53684"/>
                </a:lnTo>
                <a:close/>
              </a:path>
              <a:path w="441960" h="369570">
                <a:moveTo>
                  <a:pt x="441959" y="359664"/>
                </a:moveTo>
                <a:lnTo>
                  <a:pt x="62578" y="44131"/>
                </a:lnTo>
                <a:lnTo>
                  <a:pt x="54533" y="53684"/>
                </a:lnTo>
                <a:lnTo>
                  <a:pt x="434339" y="369570"/>
                </a:lnTo>
                <a:lnTo>
                  <a:pt x="441959" y="359664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99273" y="3340608"/>
            <a:ext cx="4212590" cy="1734820"/>
          </a:xfrm>
          <a:custGeom>
            <a:avLst/>
            <a:gdLst/>
            <a:ahLst/>
            <a:cxnLst/>
            <a:rect l="l" t="t" r="r" b="b"/>
            <a:pathLst>
              <a:path w="4212590" h="1734820">
                <a:moveTo>
                  <a:pt x="3857243" y="5333"/>
                </a:moveTo>
                <a:lnTo>
                  <a:pt x="3845814" y="0"/>
                </a:lnTo>
                <a:lnTo>
                  <a:pt x="3840479" y="12192"/>
                </a:lnTo>
                <a:lnTo>
                  <a:pt x="3852672" y="16764"/>
                </a:lnTo>
                <a:lnTo>
                  <a:pt x="3857243" y="5333"/>
                </a:lnTo>
                <a:close/>
              </a:path>
              <a:path w="4212590" h="1734820">
                <a:moveTo>
                  <a:pt x="3880866" y="15239"/>
                </a:moveTo>
                <a:lnTo>
                  <a:pt x="3868674" y="9905"/>
                </a:lnTo>
                <a:lnTo>
                  <a:pt x="3864102" y="21336"/>
                </a:lnTo>
                <a:lnTo>
                  <a:pt x="3875531" y="26670"/>
                </a:lnTo>
                <a:lnTo>
                  <a:pt x="3880866" y="15239"/>
                </a:lnTo>
                <a:close/>
              </a:path>
              <a:path w="4212590" h="1734820">
                <a:moveTo>
                  <a:pt x="3903726" y="25145"/>
                </a:moveTo>
                <a:lnTo>
                  <a:pt x="3892296" y="19811"/>
                </a:lnTo>
                <a:lnTo>
                  <a:pt x="3887724" y="31242"/>
                </a:lnTo>
                <a:lnTo>
                  <a:pt x="3899154" y="36575"/>
                </a:lnTo>
                <a:lnTo>
                  <a:pt x="3903726" y="25145"/>
                </a:lnTo>
                <a:close/>
              </a:path>
              <a:path w="4212590" h="1734820">
                <a:moveTo>
                  <a:pt x="3927348" y="35051"/>
                </a:moveTo>
                <a:lnTo>
                  <a:pt x="3915917" y="29717"/>
                </a:lnTo>
                <a:lnTo>
                  <a:pt x="3910584" y="41909"/>
                </a:lnTo>
                <a:lnTo>
                  <a:pt x="3922776" y="46481"/>
                </a:lnTo>
                <a:lnTo>
                  <a:pt x="3927348" y="35051"/>
                </a:lnTo>
                <a:close/>
              </a:path>
              <a:path w="4212590" h="1734820">
                <a:moveTo>
                  <a:pt x="3950969" y="44957"/>
                </a:moveTo>
                <a:lnTo>
                  <a:pt x="3949446" y="44195"/>
                </a:lnTo>
                <a:lnTo>
                  <a:pt x="3938778" y="39623"/>
                </a:lnTo>
                <a:lnTo>
                  <a:pt x="3934205" y="51816"/>
                </a:lnTo>
                <a:lnTo>
                  <a:pt x="3944112" y="55625"/>
                </a:lnTo>
                <a:lnTo>
                  <a:pt x="3945636" y="56387"/>
                </a:lnTo>
                <a:lnTo>
                  <a:pt x="3950969" y="44957"/>
                </a:lnTo>
                <a:close/>
              </a:path>
              <a:path w="4212590" h="1734820">
                <a:moveTo>
                  <a:pt x="3973829" y="54863"/>
                </a:moveTo>
                <a:lnTo>
                  <a:pt x="3969258" y="53339"/>
                </a:lnTo>
                <a:lnTo>
                  <a:pt x="3962400" y="50291"/>
                </a:lnTo>
                <a:lnTo>
                  <a:pt x="3957066" y="61721"/>
                </a:lnTo>
                <a:lnTo>
                  <a:pt x="3964686" y="64769"/>
                </a:lnTo>
                <a:lnTo>
                  <a:pt x="3969258" y="67055"/>
                </a:lnTo>
                <a:lnTo>
                  <a:pt x="3973829" y="54863"/>
                </a:lnTo>
                <a:close/>
              </a:path>
              <a:path w="4212590" h="1734820">
                <a:moveTo>
                  <a:pt x="3997452" y="65531"/>
                </a:moveTo>
                <a:lnTo>
                  <a:pt x="3989069" y="61721"/>
                </a:lnTo>
                <a:lnTo>
                  <a:pt x="3986022" y="60197"/>
                </a:lnTo>
                <a:lnTo>
                  <a:pt x="3980688" y="71627"/>
                </a:lnTo>
                <a:lnTo>
                  <a:pt x="3983736" y="73151"/>
                </a:lnTo>
                <a:lnTo>
                  <a:pt x="3992117" y="76961"/>
                </a:lnTo>
                <a:lnTo>
                  <a:pt x="3997452" y="65531"/>
                </a:lnTo>
                <a:close/>
              </a:path>
              <a:path w="4212590" h="1734820">
                <a:moveTo>
                  <a:pt x="4020312" y="76199"/>
                </a:moveTo>
                <a:lnTo>
                  <a:pt x="4008881" y="70865"/>
                </a:lnTo>
                <a:lnTo>
                  <a:pt x="4003548" y="82296"/>
                </a:lnTo>
                <a:lnTo>
                  <a:pt x="4014978" y="87630"/>
                </a:lnTo>
                <a:lnTo>
                  <a:pt x="4020312" y="76199"/>
                </a:lnTo>
                <a:close/>
              </a:path>
              <a:path w="4212590" h="1734820">
                <a:moveTo>
                  <a:pt x="4043934" y="86867"/>
                </a:moveTo>
                <a:lnTo>
                  <a:pt x="4031741" y="81533"/>
                </a:lnTo>
                <a:lnTo>
                  <a:pt x="4026408" y="92963"/>
                </a:lnTo>
                <a:lnTo>
                  <a:pt x="4037838" y="98297"/>
                </a:lnTo>
                <a:lnTo>
                  <a:pt x="4043934" y="86867"/>
                </a:lnTo>
                <a:close/>
              </a:path>
              <a:path w="4212590" h="1734820">
                <a:moveTo>
                  <a:pt x="4066793" y="98297"/>
                </a:moveTo>
                <a:lnTo>
                  <a:pt x="4062984" y="96012"/>
                </a:lnTo>
                <a:lnTo>
                  <a:pt x="4055364" y="92201"/>
                </a:lnTo>
                <a:lnTo>
                  <a:pt x="4049267" y="103631"/>
                </a:lnTo>
                <a:lnTo>
                  <a:pt x="4057650" y="107441"/>
                </a:lnTo>
                <a:lnTo>
                  <a:pt x="4060698" y="108965"/>
                </a:lnTo>
                <a:lnTo>
                  <a:pt x="4066793" y="98297"/>
                </a:lnTo>
                <a:close/>
              </a:path>
              <a:path w="4212590" h="1734820">
                <a:moveTo>
                  <a:pt x="4089654" y="109727"/>
                </a:moveTo>
                <a:lnTo>
                  <a:pt x="4080510" y="104393"/>
                </a:lnTo>
                <a:lnTo>
                  <a:pt x="4078224" y="103631"/>
                </a:lnTo>
                <a:lnTo>
                  <a:pt x="4072128" y="115061"/>
                </a:lnTo>
                <a:lnTo>
                  <a:pt x="4074414" y="115823"/>
                </a:lnTo>
                <a:lnTo>
                  <a:pt x="4083557" y="120395"/>
                </a:lnTo>
                <a:lnTo>
                  <a:pt x="4089654" y="109727"/>
                </a:lnTo>
                <a:close/>
              </a:path>
              <a:path w="4212590" h="1734820">
                <a:moveTo>
                  <a:pt x="4111752" y="121157"/>
                </a:moveTo>
                <a:lnTo>
                  <a:pt x="4100322" y="115061"/>
                </a:lnTo>
                <a:lnTo>
                  <a:pt x="4094988" y="126491"/>
                </a:lnTo>
                <a:lnTo>
                  <a:pt x="4105655" y="132587"/>
                </a:lnTo>
                <a:lnTo>
                  <a:pt x="4111752" y="121157"/>
                </a:lnTo>
                <a:close/>
              </a:path>
              <a:path w="4212590" h="1734820">
                <a:moveTo>
                  <a:pt x="4133850" y="134111"/>
                </a:moveTo>
                <a:lnTo>
                  <a:pt x="4126229" y="129539"/>
                </a:lnTo>
                <a:lnTo>
                  <a:pt x="4123181" y="128015"/>
                </a:lnTo>
                <a:lnTo>
                  <a:pt x="4117086" y="138683"/>
                </a:lnTo>
                <a:lnTo>
                  <a:pt x="4120134" y="140969"/>
                </a:lnTo>
                <a:lnTo>
                  <a:pt x="4127754" y="144779"/>
                </a:lnTo>
                <a:lnTo>
                  <a:pt x="4133850" y="134111"/>
                </a:lnTo>
                <a:close/>
              </a:path>
              <a:path w="4212590" h="1734820">
                <a:moveTo>
                  <a:pt x="4155948" y="147827"/>
                </a:moveTo>
                <a:lnTo>
                  <a:pt x="4152900" y="145542"/>
                </a:lnTo>
                <a:lnTo>
                  <a:pt x="4145279" y="140969"/>
                </a:lnTo>
                <a:lnTo>
                  <a:pt x="4138422" y="151637"/>
                </a:lnTo>
                <a:lnTo>
                  <a:pt x="4146041" y="156210"/>
                </a:lnTo>
                <a:lnTo>
                  <a:pt x="4149090" y="158495"/>
                </a:lnTo>
                <a:lnTo>
                  <a:pt x="4155948" y="147827"/>
                </a:lnTo>
                <a:close/>
              </a:path>
              <a:path w="4212590" h="1734820">
                <a:moveTo>
                  <a:pt x="4176522" y="163067"/>
                </a:moveTo>
                <a:lnTo>
                  <a:pt x="4174998" y="161544"/>
                </a:lnTo>
                <a:lnTo>
                  <a:pt x="4169664" y="157733"/>
                </a:lnTo>
                <a:lnTo>
                  <a:pt x="4166616" y="155447"/>
                </a:lnTo>
                <a:lnTo>
                  <a:pt x="4158996" y="165353"/>
                </a:lnTo>
                <a:lnTo>
                  <a:pt x="4162043" y="167639"/>
                </a:lnTo>
                <a:lnTo>
                  <a:pt x="4167378" y="171449"/>
                </a:lnTo>
                <a:lnTo>
                  <a:pt x="4168902" y="172973"/>
                </a:lnTo>
                <a:lnTo>
                  <a:pt x="4176522" y="163067"/>
                </a:lnTo>
                <a:close/>
              </a:path>
              <a:path w="4212590" h="1734820">
                <a:moveTo>
                  <a:pt x="4196334" y="181355"/>
                </a:moveTo>
                <a:lnTo>
                  <a:pt x="4192524" y="176783"/>
                </a:lnTo>
                <a:lnTo>
                  <a:pt x="4188714" y="173735"/>
                </a:lnTo>
                <a:lnTo>
                  <a:pt x="4187190" y="171449"/>
                </a:lnTo>
                <a:lnTo>
                  <a:pt x="4178046" y="181355"/>
                </a:lnTo>
                <a:lnTo>
                  <a:pt x="4180331" y="182879"/>
                </a:lnTo>
                <a:lnTo>
                  <a:pt x="4187190" y="189737"/>
                </a:lnTo>
                <a:lnTo>
                  <a:pt x="4196334" y="181355"/>
                </a:lnTo>
                <a:close/>
              </a:path>
              <a:path w="4212590" h="1734820">
                <a:moveTo>
                  <a:pt x="4210812" y="204978"/>
                </a:moveTo>
                <a:lnTo>
                  <a:pt x="4210812" y="204215"/>
                </a:lnTo>
                <a:lnTo>
                  <a:pt x="4209288" y="200405"/>
                </a:lnTo>
                <a:lnTo>
                  <a:pt x="4204716" y="192785"/>
                </a:lnTo>
                <a:lnTo>
                  <a:pt x="4204716" y="192023"/>
                </a:lnTo>
                <a:lnTo>
                  <a:pt x="4194048" y="198881"/>
                </a:lnTo>
                <a:lnTo>
                  <a:pt x="4194810" y="199644"/>
                </a:lnTo>
                <a:lnTo>
                  <a:pt x="4197858" y="205740"/>
                </a:lnTo>
                <a:lnTo>
                  <a:pt x="4198620" y="208788"/>
                </a:lnTo>
                <a:lnTo>
                  <a:pt x="4210812" y="204978"/>
                </a:lnTo>
                <a:close/>
              </a:path>
              <a:path w="4212590" h="1734820">
                <a:moveTo>
                  <a:pt x="4212336" y="220218"/>
                </a:moveTo>
                <a:lnTo>
                  <a:pt x="4199382" y="218694"/>
                </a:lnTo>
                <a:lnTo>
                  <a:pt x="4199382" y="221742"/>
                </a:lnTo>
                <a:lnTo>
                  <a:pt x="4197858" y="224028"/>
                </a:lnTo>
                <a:lnTo>
                  <a:pt x="4197096" y="226314"/>
                </a:lnTo>
                <a:lnTo>
                  <a:pt x="4196334" y="227838"/>
                </a:lnTo>
                <a:lnTo>
                  <a:pt x="4207002" y="234696"/>
                </a:lnTo>
                <a:lnTo>
                  <a:pt x="4208526" y="232410"/>
                </a:lnTo>
                <a:lnTo>
                  <a:pt x="4211574" y="224790"/>
                </a:lnTo>
                <a:lnTo>
                  <a:pt x="4212336" y="220218"/>
                </a:lnTo>
                <a:close/>
              </a:path>
              <a:path w="4212590" h="1734820">
                <a:moveTo>
                  <a:pt x="4197096" y="245364"/>
                </a:moveTo>
                <a:lnTo>
                  <a:pt x="4188714" y="235458"/>
                </a:lnTo>
                <a:lnTo>
                  <a:pt x="4187952" y="236982"/>
                </a:lnTo>
                <a:lnTo>
                  <a:pt x="4180331" y="241554"/>
                </a:lnTo>
                <a:lnTo>
                  <a:pt x="4179570" y="242315"/>
                </a:lnTo>
                <a:lnTo>
                  <a:pt x="4185666" y="252984"/>
                </a:lnTo>
                <a:lnTo>
                  <a:pt x="4187190" y="252222"/>
                </a:lnTo>
                <a:lnTo>
                  <a:pt x="4191762" y="249174"/>
                </a:lnTo>
                <a:lnTo>
                  <a:pt x="4195572" y="246126"/>
                </a:lnTo>
                <a:lnTo>
                  <a:pt x="4197096" y="245364"/>
                </a:lnTo>
                <a:close/>
              </a:path>
              <a:path w="4212590" h="1734820">
                <a:moveTo>
                  <a:pt x="4174236" y="259079"/>
                </a:moveTo>
                <a:lnTo>
                  <a:pt x="4168902" y="247650"/>
                </a:lnTo>
                <a:lnTo>
                  <a:pt x="4158996" y="252222"/>
                </a:lnTo>
                <a:lnTo>
                  <a:pt x="4157472" y="252984"/>
                </a:lnTo>
                <a:lnTo>
                  <a:pt x="4162043" y="264414"/>
                </a:lnTo>
                <a:lnTo>
                  <a:pt x="4163567" y="263652"/>
                </a:lnTo>
                <a:lnTo>
                  <a:pt x="4174236" y="259079"/>
                </a:lnTo>
                <a:close/>
              </a:path>
              <a:path w="4212590" h="1734820">
                <a:moveTo>
                  <a:pt x="4149852" y="268986"/>
                </a:moveTo>
                <a:lnTo>
                  <a:pt x="4145279" y="256794"/>
                </a:lnTo>
                <a:lnTo>
                  <a:pt x="4145279" y="257556"/>
                </a:lnTo>
                <a:lnTo>
                  <a:pt x="4133850" y="261365"/>
                </a:lnTo>
                <a:lnTo>
                  <a:pt x="4137660" y="272796"/>
                </a:lnTo>
                <a:lnTo>
                  <a:pt x="4149852" y="268986"/>
                </a:lnTo>
                <a:close/>
              </a:path>
              <a:path w="4212590" h="1734820">
                <a:moveTo>
                  <a:pt x="4125467" y="276606"/>
                </a:moveTo>
                <a:lnTo>
                  <a:pt x="4121657" y="264414"/>
                </a:lnTo>
                <a:lnTo>
                  <a:pt x="4112514" y="267462"/>
                </a:lnTo>
                <a:lnTo>
                  <a:pt x="4109466" y="268224"/>
                </a:lnTo>
                <a:lnTo>
                  <a:pt x="4113276" y="280416"/>
                </a:lnTo>
                <a:lnTo>
                  <a:pt x="4115562" y="279654"/>
                </a:lnTo>
                <a:lnTo>
                  <a:pt x="4125467" y="276606"/>
                </a:lnTo>
                <a:close/>
              </a:path>
              <a:path w="4212590" h="1734820">
                <a:moveTo>
                  <a:pt x="4100322" y="283464"/>
                </a:moveTo>
                <a:lnTo>
                  <a:pt x="4097274" y="271272"/>
                </a:lnTo>
                <a:lnTo>
                  <a:pt x="4093464" y="272034"/>
                </a:lnTo>
                <a:lnTo>
                  <a:pt x="4085081" y="274320"/>
                </a:lnTo>
                <a:lnTo>
                  <a:pt x="4088129" y="286512"/>
                </a:lnTo>
                <a:lnTo>
                  <a:pt x="4096512" y="284226"/>
                </a:lnTo>
                <a:lnTo>
                  <a:pt x="4100322" y="283464"/>
                </a:lnTo>
                <a:close/>
              </a:path>
              <a:path w="4212590" h="1734820">
                <a:moveTo>
                  <a:pt x="4075938" y="289560"/>
                </a:moveTo>
                <a:lnTo>
                  <a:pt x="4072890" y="276606"/>
                </a:lnTo>
                <a:lnTo>
                  <a:pt x="4060698" y="279654"/>
                </a:lnTo>
                <a:lnTo>
                  <a:pt x="4062984" y="291846"/>
                </a:lnTo>
                <a:lnTo>
                  <a:pt x="4075938" y="289560"/>
                </a:lnTo>
                <a:close/>
              </a:path>
              <a:path w="4212590" h="1734820">
                <a:moveTo>
                  <a:pt x="4050791" y="294132"/>
                </a:moveTo>
                <a:lnTo>
                  <a:pt x="4048505" y="281940"/>
                </a:lnTo>
                <a:lnTo>
                  <a:pt x="4035552" y="284226"/>
                </a:lnTo>
                <a:lnTo>
                  <a:pt x="4037838" y="296418"/>
                </a:lnTo>
                <a:lnTo>
                  <a:pt x="4050791" y="294132"/>
                </a:lnTo>
                <a:close/>
              </a:path>
              <a:path w="4212590" h="1734820">
                <a:moveTo>
                  <a:pt x="4025646" y="298704"/>
                </a:moveTo>
                <a:lnTo>
                  <a:pt x="4023360" y="286512"/>
                </a:lnTo>
                <a:lnTo>
                  <a:pt x="4011167" y="288798"/>
                </a:lnTo>
                <a:lnTo>
                  <a:pt x="4012691" y="300990"/>
                </a:lnTo>
                <a:lnTo>
                  <a:pt x="4025646" y="298704"/>
                </a:lnTo>
                <a:close/>
              </a:path>
              <a:path w="4212590" h="1734820">
                <a:moveTo>
                  <a:pt x="4000500" y="303276"/>
                </a:moveTo>
                <a:lnTo>
                  <a:pt x="3998214" y="291084"/>
                </a:lnTo>
                <a:lnTo>
                  <a:pt x="3986022" y="292608"/>
                </a:lnTo>
                <a:lnTo>
                  <a:pt x="3987546" y="305562"/>
                </a:lnTo>
                <a:lnTo>
                  <a:pt x="4000500" y="303276"/>
                </a:lnTo>
                <a:close/>
              </a:path>
              <a:path w="4212590" h="1734820">
                <a:moveTo>
                  <a:pt x="3975354" y="307086"/>
                </a:moveTo>
                <a:lnTo>
                  <a:pt x="3973067" y="294894"/>
                </a:lnTo>
                <a:lnTo>
                  <a:pt x="3960876" y="296418"/>
                </a:lnTo>
                <a:lnTo>
                  <a:pt x="3962400" y="309372"/>
                </a:lnTo>
                <a:lnTo>
                  <a:pt x="3975354" y="307086"/>
                </a:lnTo>
                <a:close/>
              </a:path>
              <a:path w="4212590" h="1734820">
                <a:moveTo>
                  <a:pt x="3950208" y="310896"/>
                </a:moveTo>
                <a:lnTo>
                  <a:pt x="3947922" y="297942"/>
                </a:lnTo>
                <a:lnTo>
                  <a:pt x="3947160" y="298704"/>
                </a:lnTo>
                <a:lnTo>
                  <a:pt x="3935729" y="300228"/>
                </a:lnTo>
                <a:lnTo>
                  <a:pt x="3937254" y="312420"/>
                </a:lnTo>
                <a:lnTo>
                  <a:pt x="3947922" y="310997"/>
                </a:lnTo>
                <a:lnTo>
                  <a:pt x="3950208" y="310896"/>
                </a:lnTo>
                <a:close/>
              </a:path>
              <a:path w="4212590" h="1734820">
                <a:moveTo>
                  <a:pt x="3925062" y="313944"/>
                </a:moveTo>
                <a:lnTo>
                  <a:pt x="3922776" y="301752"/>
                </a:lnTo>
                <a:lnTo>
                  <a:pt x="3917441" y="302514"/>
                </a:lnTo>
                <a:lnTo>
                  <a:pt x="3910584" y="303276"/>
                </a:lnTo>
                <a:lnTo>
                  <a:pt x="3912108" y="316230"/>
                </a:lnTo>
                <a:lnTo>
                  <a:pt x="3918966" y="314706"/>
                </a:lnTo>
                <a:lnTo>
                  <a:pt x="3925062" y="313944"/>
                </a:lnTo>
                <a:close/>
              </a:path>
              <a:path w="4212590" h="1734820">
                <a:moveTo>
                  <a:pt x="3899916" y="317754"/>
                </a:moveTo>
                <a:lnTo>
                  <a:pt x="3898391" y="304800"/>
                </a:lnTo>
                <a:lnTo>
                  <a:pt x="3886962" y="306324"/>
                </a:lnTo>
                <a:lnTo>
                  <a:pt x="3885438" y="306324"/>
                </a:lnTo>
                <a:lnTo>
                  <a:pt x="3886962" y="319278"/>
                </a:lnTo>
                <a:lnTo>
                  <a:pt x="3888486" y="318516"/>
                </a:lnTo>
                <a:lnTo>
                  <a:pt x="3899916" y="317754"/>
                </a:lnTo>
                <a:close/>
              </a:path>
              <a:path w="4212590" h="1734820">
                <a:moveTo>
                  <a:pt x="3874008" y="320040"/>
                </a:moveTo>
                <a:lnTo>
                  <a:pt x="3872484" y="307848"/>
                </a:lnTo>
                <a:lnTo>
                  <a:pt x="3860291" y="309372"/>
                </a:lnTo>
                <a:lnTo>
                  <a:pt x="3861816" y="321564"/>
                </a:lnTo>
                <a:lnTo>
                  <a:pt x="3874008" y="320040"/>
                </a:lnTo>
                <a:close/>
              </a:path>
              <a:path w="4212590" h="1734820">
                <a:moveTo>
                  <a:pt x="3848862" y="323088"/>
                </a:moveTo>
                <a:lnTo>
                  <a:pt x="3847338" y="310896"/>
                </a:lnTo>
                <a:lnTo>
                  <a:pt x="3835146" y="311658"/>
                </a:lnTo>
                <a:lnTo>
                  <a:pt x="3836670" y="324612"/>
                </a:lnTo>
                <a:lnTo>
                  <a:pt x="3848862" y="323088"/>
                </a:lnTo>
                <a:close/>
              </a:path>
              <a:path w="4212590" h="1734820">
                <a:moveTo>
                  <a:pt x="3823716" y="326136"/>
                </a:moveTo>
                <a:lnTo>
                  <a:pt x="3822191" y="313182"/>
                </a:lnTo>
                <a:lnTo>
                  <a:pt x="3810000" y="314706"/>
                </a:lnTo>
                <a:lnTo>
                  <a:pt x="3810762" y="326898"/>
                </a:lnTo>
                <a:lnTo>
                  <a:pt x="3822191" y="326183"/>
                </a:lnTo>
                <a:lnTo>
                  <a:pt x="3823716" y="326136"/>
                </a:lnTo>
                <a:close/>
              </a:path>
              <a:path w="4212590" h="1734820">
                <a:moveTo>
                  <a:pt x="3798570" y="328422"/>
                </a:moveTo>
                <a:lnTo>
                  <a:pt x="3797046" y="315468"/>
                </a:lnTo>
                <a:lnTo>
                  <a:pt x="3787902" y="316230"/>
                </a:lnTo>
                <a:lnTo>
                  <a:pt x="3784854" y="316992"/>
                </a:lnTo>
                <a:lnTo>
                  <a:pt x="3785616" y="329184"/>
                </a:lnTo>
                <a:lnTo>
                  <a:pt x="3788664" y="329184"/>
                </a:lnTo>
                <a:lnTo>
                  <a:pt x="3798570" y="328422"/>
                </a:lnTo>
                <a:close/>
              </a:path>
              <a:path w="4212590" h="1734820">
                <a:moveTo>
                  <a:pt x="3773424" y="330708"/>
                </a:moveTo>
                <a:lnTo>
                  <a:pt x="3771900" y="317754"/>
                </a:lnTo>
                <a:lnTo>
                  <a:pt x="3758946" y="319278"/>
                </a:lnTo>
                <a:lnTo>
                  <a:pt x="3760470" y="331470"/>
                </a:lnTo>
                <a:lnTo>
                  <a:pt x="3773424" y="330708"/>
                </a:lnTo>
                <a:close/>
              </a:path>
              <a:path w="4212590" h="1734820">
                <a:moveTo>
                  <a:pt x="3747516" y="332994"/>
                </a:moveTo>
                <a:lnTo>
                  <a:pt x="3746754" y="320040"/>
                </a:lnTo>
                <a:lnTo>
                  <a:pt x="3733800" y="321564"/>
                </a:lnTo>
                <a:lnTo>
                  <a:pt x="3735324" y="333756"/>
                </a:lnTo>
                <a:lnTo>
                  <a:pt x="3747516" y="332994"/>
                </a:lnTo>
                <a:close/>
              </a:path>
              <a:path w="4212590" h="1734820">
                <a:moveTo>
                  <a:pt x="3722370" y="335280"/>
                </a:moveTo>
                <a:lnTo>
                  <a:pt x="3721608" y="322326"/>
                </a:lnTo>
                <a:lnTo>
                  <a:pt x="3716274" y="322326"/>
                </a:lnTo>
                <a:lnTo>
                  <a:pt x="3708654" y="323088"/>
                </a:lnTo>
                <a:lnTo>
                  <a:pt x="3709416" y="336042"/>
                </a:lnTo>
                <a:lnTo>
                  <a:pt x="3716274" y="335356"/>
                </a:lnTo>
                <a:lnTo>
                  <a:pt x="3722370" y="335280"/>
                </a:lnTo>
                <a:close/>
              </a:path>
              <a:path w="4212590" h="1734820">
                <a:moveTo>
                  <a:pt x="3697224" y="336804"/>
                </a:moveTo>
                <a:lnTo>
                  <a:pt x="3695700" y="323850"/>
                </a:lnTo>
                <a:lnTo>
                  <a:pt x="3683508" y="325374"/>
                </a:lnTo>
                <a:lnTo>
                  <a:pt x="3684270" y="337566"/>
                </a:lnTo>
                <a:lnTo>
                  <a:pt x="3697224" y="336804"/>
                </a:lnTo>
                <a:close/>
              </a:path>
              <a:path w="4212590" h="1734820">
                <a:moveTo>
                  <a:pt x="3671316" y="339090"/>
                </a:moveTo>
                <a:lnTo>
                  <a:pt x="3670554" y="326136"/>
                </a:lnTo>
                <a:lnTo>
                  <a:pt x="3658362" y="326898"/>
                </a:lnTo>
                <a:lnTo>
                  <a:pt x="3659124" y="339852"/>
                </a:lnTo>
                <a:lnTo>
                  <a:pt x="3671316" y="339090"/>
                </a:lnTo>
                <a:close/>
              </a:path>
              <a:path w="4212590" h="1734820">
                <a:moveTo>
                  <a:pt x="3646170" y="340614"/>
                </a:moveTo>
                <a:lnTo>
                  <a:pt x="3645408" y="327660"/>
                </a:lnTo>
                <a:lnTo>
                  <a:pt x="3640836" y="328422"/>
                </a:lnTo>
                <a:lnTo>
                  <a:pt x="3632454" y="328422"/>
                </a:lnTo>
                <a:lnTo>
                  <a:pt x="3633216" y="341376"/>
                </a:lnTo>
                <a:lnTo>
                  <a:pt x="3640836" y="340683"/>
                </a:lnTo>
                <a:lnTo>
                  <a:pt x="3646170" y="340614"/>
                </a:lnTo>
                <a:close/>
              </a:path>
              <a:path w="4212590" h="1734820">
                <a:moveTo>
                  <a:pt x="3621024" y="342138"/>
                </a:moveTo>
                <a:lnTo>
                  <a:pt x="3620262" y="329184"/>
                </a:lnTo>
                <a:lnTo>
                  <a:pt x="3607307" y="329946"/>
                </a:lnTo>
                <a:lnTo>
                  <a:pt x="3608070" y="342900"/>
                </a:lnTo>
                <a:lnTo>
                  <a:pt x="3621024" y="342138"/>
                </a:lnTo>
                <a:close/>
              </a:path>
              <a:path w="4212590" h="1734820">
                <a:moveTo>
                  <a:pt x="3595878" y="343662"/>
                </a:moveTo>
                <a:lnTo>
                  <a:pt x="3595116" y="330708"/>
                </a:lnTo>
                <a:lnTo>
                  <a:pt x="3582162" y="331470"/>
                </a:lnTo>
                <a:lnTo>
                  <a:pt x="3582924" y="344424"/>
                </a:lnTo>
                <a:lnTo>
                  <a:pt x="3595878" y="343662"/>
                </a:lnTo>
                <a:close/>
              </a:path>
              <a:path w="4212590" h="1734820">
                <a:moveTo>
                  <a:pt x="3569970" y="345186"/>
                </a:moveTo>
                <a:lnTo>
                  <a:pt x="3569207" y="332232"/>
                </a:lnTo>
                <a:lnTo>
                  <a:pt x="3563112" y="332909"/>
                </a:lnTo>
                <a:lnTo>
                  <a:pt x="3557016" y="332994"/>
                </a:lnTo>
                <a:lnTo>
                  <a:pt x="3557778" y="345948"/>
                </a:lnTo>
                <a:lnTo>
                  <a:pt x="3562350" y="345294"/>
                </a:lnTo>
                <a:lnTo>
                  <a:pt x="3569970" y="345186"/>
                </a:lnTo>
                <a:close/>
              </a:path>
              <a:path w="4212590" h="1734820">
                <a:moveTo>
                  <a:pt x="3544824" y="346710"/>
                </a:moveTo>
                <a:lnTo>
                  <a:pt x="3544062" y="333756"/>
                </a:lnTo>
                <a:lnTo>
                  <a:pt x="3531107" y="334518"/>
                </a:lnTo>
                <a:lnTo>
                  <a:pt x="3531870" y="346710"/>
                </a:lnTo>
                <a:lnTo>
                  <a:pt x="3544824" y="346710"/>
                </a:lnTo>
                <a:close/>
              </a:path>
              <a:path w="4212590" h="1734820">
                <a:moveTo>
                  <a:pt x="3519678" y="347472"/>
                </a:moveTo>
                <a:lnTo>
                  <a:pt x="3518916" y="335280"/>
                </a:lnTo>
                <a:lnTo>
                  <a:pt x="3505962" y="335280"/>
                </a:lnTo>
                <a:lnTo>
                  <a:pt x="3506724" y="348234"/>
                </a:lnTo>
                <a:lnTo>
                  <a:pt x="3519678" y="347472"/>
                </a:lnTo>
                <a:close/>
              </a:path>
              <a:path w="4212590" h="1734820">
                <a:moveTo>
                  <a:pt x="3493770" y="348996"/>
                </a:moveTo>
                <a:lnTo>
                  <a:pt x="3493770" y="336042"/>
                </a:lnTo>
                <a:lnTo>
                  <a:pt x="3480816" y="336804"/>
                </a:lnTo>
                <a:lnTo>
                  <a:pt x="3481578" y="349758"/>
                </a:lnTo>
                <a:lnTo>
                  <a:pt x="3493770" y="348996"/>
                </a:lnTo>
                <a:close/>
              </a:path>
              <a:path w="4212590" h="1734820">
                <a:moveTo>
                  <a:pt x="3468624" y="349758"/>
                </a:moveTo>
                <a:lnTo>
                  <a:pt x="3467862" y="337566"/>
                </a:lnTo>
                <a:lnTo>
                  <a:pt x="3455670" y="337566"/>
                </a:lnTo>
                <a:lnTo>
                  <a:pt x="3455670" y="350520"/>
                </a:lnTo>
                <a:lnTo>
                  <a:pt x="3468624" y="349758"/>
                </a:lnTo>
                <a:close/>
              </a:path>
              <a:path w="4212590" h="1734820">
                <a:moveTo>
                  <a:pt x="3443478" y="351282"/>
                </a:moveTo>
                <a:lnTo>
                  <a:pt x="3442716" y="338328"/>
                </a:lnTo>
                <a:lnTo>
                  <a:pt x="3429762" y="339090"/>
                </a:lnTo>
                <a:lnTo>
                  <a:pt x="3430524" y="351282"/>
                </a:lnTo>
                <a:lnTo>
                  <a:pt x="3443478" y="351282"/>
                </a:lnTo>
                <a:close/>
              </a:path>
              <a:path w="4212590" h="1734820">
                <a:moveTo>
                  <a:pt x="3417570" y="352044"/>
                </a:moveTo>
                <a:lnTo>
                  <a:pt x="3417570" y="339090"/>
                </a:lnTo>
                <a:lnTo>
                  <a:pt x="3404616" y="339852"/>
                </a:lnTo>
                <a:lnTo>
                  <a:pt x="3405378" y="352806"/>
                </a:lnTo>
                <a:lnTo>
                  <a:pt x="3417570" y="352044"/>
                </a:lnTo>
                <a:close/>
              </a:path>
              <a:path w="4212590" h="1734820">
                <a:moveTo>
                  <a:pt x="3392424" y="352806"/>
                </a:moveTo>
                <a:lnTo>
                  <a:pt x="3391662" y="339852"/>
                </a:lnTo>
                <a:lnTo>
                  <a:pt x="3379470" y="340614"/>
                </a:lnTo>
                <a:lnTo>
                  <a:pt x="3379470" y="353568"/>
                </a:lnTo>
                <a:lnTo>
                  <a:pt x="3392424" y="352806"/>
                </a:lnTo>
                <a:close/>
              </a:path>
              <a:path w="4212590" h="1734820">
                <a:moveTo>
                  <a:pt x="3367278" y="353568"/>
                </a:moveTo>
                <a:lnTo>
                  <a:pt x="3366516" y="340614"/>
                </a:lnTo>
                <a:lnTo>
                  <a:pt x="3353562" y="341376"/>
                </a:lnTo>
                <a:lnTo>
                  <a:pt x="3354324" y="354330"/>
                </a:lnTo>
                <a:lnTo>
                  <a:pt x="3367278" y="353568"/>
                </a:lnTo>
                <a:close/>
              </a:path>
              <a:path w="4212590" h="1734820">
                <a:moveTo>
                  <a:pt x="3341370" y="354330"/>
                </a:moveTo>
                <a:lnTo>
                  <a:pt x="3341370" y="341376"/>
                </a:lnTo>
                <a:lnTo>
                  <a:pt x="3328416" y="342138"/>
                </a:lnTo>
                <a:lnTo>
                  <a:pt x="3329178" y="355092"/>
                </a:lnTo>
                <a:lnTo>
                  <a:pt x="3341370" y="354330"/>
                </a:lnTo>
                <a:close/>
              </a:path>
              <a:path w="4212590" h="1734820">
                <a:moveTo>
                  <a:pt x="3316224" y="355092"/>
                </a:moveTo>
                <a:lnTo>
                  <a:pt x="3315462" y="342138"/>
                </a:lnTo>
                <a:lnTo>
                  <a:pt x="3309366" y="342900"/>
                </a:lnTo>
                <a:lnTo>
                  <a:pt x="3303270" y="342900"/>
                </a:lnTo>
                <a:lnTo>
                  <a:pt x="3303270" y="355092"/>
                </a:lnTo>
                <a:lnTo>
                  <a:pt x="3316224" y="355092"/>
                </a:lnTo>
                <a:close/>
              </a:path>
              <a:path w="4212590" h="1734820">
                <a:moveTo>
                  <a:pt x="3291078" y="355854"/>
                </a:moveTo>
                <a:lnTo>
                  <a:pt x="3290316" y="342900"/>
                </a:lnTo>
                <a:lnTo>
                  <a:pt x="3278124" y="342900"/>
                </a:lnTo>
                <a:lnTo>
                  <a:pt x="3278124" y="355854"/>
                </a:lnTo>
                <a:lnTo>
                  <a:pt x="3291078" y="355854"/>
                </a:lnTo>
                <a:close/>
              </a:path>
              <a:path w="4212590" h="1734820">
                <a:moveTo>
                  <a:pt x="3265170" y="355854"/>
                </a:moveTo>
                <a:lnTo>
                  <a:pt x="3265170" y="343662"/>
                </a:lnTo>
                <a:lnTo>
                  <a:pt x="3252216" y="343662"/>
                </a:lnTo>
                <a:lnTo>
                  <a:pt x="3252978" y="356616"/>
                </a:lnTo>
                <a:lnTo>
                  <a:pt x="3265170" y="355854"/>
                </a:lnTo>
                <a:close/>
              </a:path>
              <a:path w="4212590" h="1734820">
                <a:moveTo>
                  <a:pt x="3240024" y="356616"/>
                </a:moveTo>
                <a:lnTo>
                  <a:pt x="3240024" y="343662"/>
                </a:lnTo>
                <a:lnTo>
                  <a:pt x="3227070" y="344424"/>
                </a:lnTo>
                <a:lnTo>
                  <a:pt x="3227070" y="356616"/>
                </a:lnTo>
                <a:lnTo>
                  <a:pt x="3240024" y="356616"/>
                </a:lnTo>
                <a:close/>
              </a:path>
              <a:path w="4212590" h="1734820">
                <a:moveTo>
                  <a:pt x="3214116" y="357378"/>
                </a:moveTo>
                <a:lnTo>
                  <a:pt x="3214116" y="344424"/>
                </a:lnTo>
                <a:lnTo>
                  <a:pt x="3201924" y="344424"/>
                </a:lnTo>
                <a:lnTo>
                  <a:pt x="3201924" y="357378"/>
                </a:lnTo>
                <a:lnTo>
                  <a:pt x="3214116" y="357378"/>
                </a:lnTo>
                <a:close/>
              </a:path>
              <a:path w="4212590" h="1734820">
                <a:moveTo>
                  <a:pt x="3188970" y="357378"/>
                </a:moveTo>
                <a:lnTo>
                  <a:pt x="3188970" y="344424"/>
                </a:lnTo>
                <a:lnTo>
                  <a:pt x="3176016" y="344424"/>
                </a:lnTo>
                <a:lnTo>
                  <a:pt x="3176016" y="357378"/>
                </a:lnTo>
                <a:lnTo>
                  <a:pt x="3188970" y="357378"/>
                </a:lnTo>
                <a:close/>
              </a:path>
              <a:path w="4212590" h="1734820">
                <a:moveTo>
                  <a:pt x="3163824" y="357378"/>
                </a:moveTo>
                <a:lnTo>
                  <a:pt x="3163824" y="344424"/>
                </a:lnTo>
                <a:lnTo>
                  <a:pt x="3150870" y="345186"/>
                </a:lnTo>
                <a:lnTo>
                  <a:pt x="3150870" y="357378"/>
                </a:lnTo>
                <a:lnTo>
                  <a:pt x="3163824" y="357378"/>
                </a:lnTo>
                <a:close/>
              </a:path>
              <a:path w="4212590" h="1734820">
                <a:moveTo>
                  <a:pt x="3137916" y="357377"/>
                </a:moveTo>
                <a:lnTo>
                  <a:pt x="3137916" y="345186"/>
                </a:lnTo>
                <a:lnTo>
                  <a:pt x="3125724" y="345186"/>
                </a:lnTo>
                <a:lnTo>
                  <a:pt x="3125724" y="357377"/>
                </a:lnTo>
                <a:lnTo>
                  <a:pt x="3137916" y="357377"/>
                </a:lnTo>
                <a:close/>
              </a:path>
              <a:path w="4212590" h="1734820">
                <a:moveTo>
                  <a:pt x="3112770" y="357377"/>
                </a:moveTo>
                <a:lnTo>
                  <a:pt x="3112770" y="345186"/>
                </a:lnTo>
                <a:lnTo>
                  <a:pt x="3099816" y="345186"/>
                </a:lnTo>
                <a:lnTo>
                  <a:pt x="3099816" y="357377"/>
                </a:lnTo>
                <a:lnTo>
                  <a:pt x="3112770" y="357377"/>
                </a:lnTo>
                <a:close/>
              </a:path>
              <a:path w="4212590" h="1734820">
                <a:moveTo>
                  <a:pt x="3087624" y="357377"/>
                </a:moveTo>
                <a:lnTo>
                  <a:pt x="3087624" y="345186"/>
                </a:lnTo>
                <a:lnTo>
                  <a:pt x="3074670" y="345186"/>
                </a:lnTo>
                <a:lnTo>
                  <a:pt x="3074670" y="357377"/>
                </a:lnTo>
                <a:lnTo>
                  <a:pt x="3087624" y="357377"/>
                </a:lnTo>
                <a:close/>
              </a:path>
              <a:path w="4212590" h="1734820">
                <a:moveTo>
                  <a:pt x="3061716" y="357378"/>
                </a:moveTo>
                <a:lnTo>
                  <a:pt x="3061716" y="345186"/>
                </a:lnTo>
                <a:lnTo>
                  <a:pt x="3049524" y="344424"/>
                </a:lnTo>
                <a:lnTo>
                  <a:pt x="3049524" y="357378"/>
                </a:lnTo>
                <a:lnTo>
                  <a:pt x="3061716" y="357378"/>
                </a:lnTo>
                <a:close/>
              </a:path>
              <a:path w="4212590" h="1734820">
                <a:moveTo>
                  <a:pt x="3036570" y="357378"/>
                </a:moveTo>
                <a:lnTo>
                  <a:pt x="3036570" y="344424"/>
                </a:lnTo>
                <a:lnTo>
                  <a:pt x="3024378" y="344424"/>
                </a:lnTo>
                <a:lnTo>
                  <a:pt x="3023616" y="357378"/>
                </a:lnTo>
                <a:lnTo>
                  <a:pt x="3036570" y="357378"/>
                </a:lnTo>
                <a:close/>
              </a:path>
              <a:path w="4212590" h="1734820">
                <a:moveTo>
                  <a:pt x="3011424" y="357378"/>
                </a:moveTo>
                <a:lnTo>
                  <a:pt x="3011424" y="344424"/>
                </a:lnTo>
                <a:lnTo>
                  <a:pt x="2998470" y="344424"/>
                </a:lnTo>
                <a:lnTo>
                  <a:pt x="2998470" y="356616"/>
                </a:lnTo>
                <a:lnTo>
                  <a:pt x="3011424" y="357378"/>
                </a:lnTo>
                <a:close/>
              </a:path>
              <a:path w="4212590" h="1734820">
                <a:moveTo>
                  <a:pt x="2986278" y="343662"/>
                </a:moveTo>
                <a:lnTo>
                  <a:pt x="2973324" y="343662"/>
                </a:lnTo>
                <a:lnTo>
                  <a:pt x="2973324" y="356616"/>
                </a:lnTo>
                <a:lnTo>
                  <a:pt x="2985516" y="356616"/>
                </a:lnTo>
                <a:lnTo>
                  <a:pt x="2986278" y="343662"/>
                </a:lnTo>
                <a:close/>
              </a:path>
              <a:path w="4212590" h="1734820">
                <a:moveTo>
                  <a:pt x="2960370" y="355854"/>
                </a:moveTo>
                <a:lnTo>
                  <a:pt x="2960370" y="343662"/>
                </a:lnTo>
                <a:lnTo>
                  <a:pt x="2948178" y="342900"/>
                </a:lnTo>
                <a:lnTo>
                  <a:pt x="2947416" y="355854"/>
                </a:lnTo>
                <a:lnTo>
                  <a:pt x="2960370" y="355854"/>
                </a:lnTo>
                <a:close/>
              </a:path>
              <a:path w="4212590" h="1734820">
                <a:moveTo>
                  <a:pt x="2935224" y="355854"/>
                </a:moveTo>
                <a:lnTo>
                  <a:pt x="2935224" y="342900"/>
                </a:lnTo>
                <a:lnTo>
                  <a:pt x="2922270" y="342900"/>
                </a:lnTo>
                <a:lnTo>
                  <a:pt x="2922270" y="355092"/>
                </a:lnTo>
                <a:lnTo>
                  <a:pt x="2934462" y="355854"/>
                </a:lnTo>
                <a:lnTo>
                  <a:pt x="2935224" y="355854"/>
                </a:lnTo>
                <a:close/>
              </a:path>
              <a:path w="4212590" h="1734820">
                <a:moveTo>
                  <a:pt x="2910078" y="342138"/>
                </a:moveTo>
                <a:lnTo>
                  <a:pt x="2897124" y="342138"/>
                </a:lnTo>
                <a:lnTo>
                  <a:pt x="2897124" y="354330"/>
                </a:lnTo>
                <a:lnTo>
                  <a:pt x="2909316" y="355092"/>
                </a:lnTo>
                <a:lnTo>
                  <a:pt x="2910078" y="342138"/>
                </a:lnTo>
                <a:close/>
              </a:path>
              <a:path w="4212590" h="1734820">
                <a:moveTo>
                  <a:pt x="2884170" y="354330"/>
                </a:moveTo>
                <a:lnTo>
                  <a:pt x="2884170" y="341376"/>
                </a:lnTo>
                <a:lnTo>
                  <a:pt x="2871978" y="341376"/>
                </a:lnTo>
                <a:lnTo>
                  <a:pt x="2871216" y="353568"/>
                </a:lnTo>
                <a:lnTo>
                  <a:pt x="2879598" y="354330"/>
                </a:lnTo>
                <a:lnTo>
                  <a:pt x="2884170" y="354330"/>
                </a:lnTo>
                <a:close/>
              </a:path>
              <a:path w="4212590" h="1734820">
                <a:moveTo>
                  <a:pt x="2859024" y="353568"/>
                </a:moveTo>
                <a:lnTo>
                  <a:pt x="2859024" y="340614"/>
                </a:lnTo>
                <a:lnTo>
                  <a:pt x="2846070" y="340614"/>
                </a:lnTo>
                <a:lnTo>
                  <a:pt x="2846070" y="352806"/>
                </a:lnTo>
                <a:lnTo>
                  <a:pt x="2859024" y="353568"/>
                </a:lnTo>
                <a:close/>
              </a:path>
              <a:path w="4212590" h="1734820">
                <a:moveTo>
                  <a:pt x="2833878" y="339852"/>
                </a:moveTo>
                <a:lnTo>
                  <a:pt x="2820924" y="339852"/>
                </a:lnTo>
                <a:lnTo>
                  <a:pt x="2820924" y="352044"/>
                </a:lnTo>
                <a:lnTo>
                  <a:pt x="2823972" y="352806"/>
                </a:lnTo>
                <a:lnTo>
                  <a:pt x="2833116" y="352806"/>
                </a:lnTo>
                <a:lnTo>
                  <a:pt x="2833878" y="339852"/>
                </a:lnTo>
                <a:close/>
              </a:path>
              <a:path w="4212590" h="1734820">
                <a:moveTo>
                  <a:pt x="2807970" y="352044"/>
                </a:moveTo>
                <a:lnTo>
                  <a:pt x="2807970" y="339090"/>
                </a:lnTo>
                <a:lnTo>
                  <a:pt x="2795778" y="339090"/>
                </a:lnTo>
                <a:lnTo>
                  <a:pt x="2795016" y="351282"/>
                </a:lnTo>
                <a:lnTo>
                  <a:pt x="2807970" y="352044"/>
                </a:lnTo>
                <a:close/>
              </a:path>
              <a:path w="4212590" h="1734820">
                <a:moveTo>
                  <a:pt x="2782824" y="351282"/>
                </a:moveTo>
                <a:lnTo>
                  <a:pt x="2782824" y="338328"/>
                </a:lnTo>
                <a:lnTo>
                  <a:pt x="2769870" y="338328"/>
                </a:lnTo>
                <a:lnTo>
                  <a:pt x="2769870" y="350520"/>
                </a:lnTo>
                <a:lnTo>
                  <a:pt x="2782824" y="351282"/>
                </a:lnTo>
                <a:close/>
              </a:path>
              <a:path w="4212590" h="1734820">
                <a:moveTo>
                  <a:pt x="2757678" y="337566"/>
                </a:moveTo>
                <a:lnTo>
                  <a:pt x="2744724" y="336804"/>
                </a:lnTo>
                <a:lnTo>
                  <a:pt x="2744724" y="349758"/>
                </a:lnTo>
                <a:lnTo>
                  <a:pt x="2756916" y="350520"/>
                </a:lnTo>
                <a:lnTo>
                  <a:pt x="2757678" y="337566"/>
                </a:lnTo>
                <a:close/>
              </a:path>
              <a:path w="4212590" h="1734820">
                <a:moveTo>
                  <a:pt x="2732532" y="336804"/>
                </a:moveTo>
                <a:lnTo>
                  <a:pt x="2719578" y="336042"/>
                </a:lnTo>
                <a:lnTo>
                  <a:pt x="2718816" y="348996"/>
                </a:lnTo>
                <a:lnTo>
                  <a:pt x="2731770" y="348996"/>
                </a:lnTo>
                <a:lnTo>
                  <a:pt x="2732532" y="336804"/>
                </a:lnTo>
                <a:close/>
              </a:path>
              <a:path w="4212590" h="1734820">
                <a:moveTo>
                  <a:pt x="2706624" y="348234"/>
                </a:moveTo>
                <a:lnTo>
                  <a:pt x="2706624" y="335280"/>
                </a:lnTo>
                <a:lnTo>
                  <a:pt x="2694432" y="335280"/>
                </a:lnTo>
                <a:lnTo>
                  <a:pt x="2693670" y="347472"/>
                </a:lnTo>
                <a:lnTo>
                  <a:pt x="2706624" y="348234"/>
                </a:lnTo>
                <a:close/>
              </a:path>
              <a:path w="4212590" h="1734820">
                <a:moveTo>
                  <a:pt x="2681478" y="334518"/>
                </a:moveTo>
                <a:lnTo>
                  <a:pt x="2668524" y="333756"/>
                </a:lnTo>
                <a:lnTo>
                  <a:pt x="2668524" y="346710"/>
                </a:lnTo>
                <a:lnTo>
                  <a:pt x="2680716" y="347472"/>
                </a:lnTo>
                <a:lnTo>
                  <a:pt x="2681478" y="334518"/>
                </a:lnTo>
                <a:close/>
              </a:path>
              <a:path w="4212590" h="1734820">
                <a:moveTo>
                  <a:pt x="2656332" y="333756"/>
                </a:moveTo>
                <a:lnTo>
                  <a:pt x="2648712" y="332994"/>
                </a:lnTo>
                <a:lnTo>
                  <a:pt x="2643378" y="332994"/>
                </a:lnTo>
                <a:lnTo>
                  <a:pt x="2642616" y="345948"/>
                </a:lnTo>
                <a:lnTo>
                  <a:pt x="2655570" y="345948"/>
                </a:lnTo>
                <a:lnTo>
                  <a:pt x="2656332" y="333756"/>
                </a:lnTo>
                <a:close/>
              </a:path>
              <a:path w="4212590" h="1734820">
                <a:moveTo>
                  <a:pt x="2630424" y="345186"/>
                </a:moveTo>
                <a:lnTo>
                  <a:pt x="2630424" y="332232"/>
                </a:lnTo>
                <a:lnTo>
                  <a:pt x="2618232" y="332232"/>
                </a:lnTo>
                <a:lnTo>
                  <a:pt x="2617470" y="344424"/>
                </a:lnTo>
                <a:lnTo>
                  <a:pt x="2630424" y="345186"/>
                </a:lnTo>
                <a:close/>
              </a:path>
              <a:path w="4212590" h="1734820">
                <a:moveTo>
                  <a:pt x="2605278" y="331470"/>
                </a:moveTo>
                <a:lnTo>
                  <a:pt x="2592324" y="330708"/>
                </a:lnTo>
                <a:lnTo>
                  <a:pt x="2592324" y="343662"/>
                </a:lnTo>
                <a:lnTo>
                  <a:pt x="2604516" y="344424"/>
                </a:lnTo>
                <a:lnTo>
                  <a:pt x="2605278" y="331470"/>
                </a:lnTo>
                <a:close/>
              </a:path>
              <a:path w="4212590" h="1734820">
                <a:moveTo>
                  <a:pt x="2580132" y="329946"/>
                </a:moveTo>
                <a:lnTo>
                  <a:pt x="2567178" y="329946"/>
                </a:lnTo>
                <a:lnTo>
                  <a:pt x="2566416" y="342138"/>
                </a:lnTo>
                <a:lnTo>
                  <a:pt x="2579370" y="342900"/>
                </a:lnTo>
                <a:lnTo>
                  <a:pt x="2580132" y="329946"/>
                </a:lnTo>
                <a:close/>
              </a:path>
              <a:path w="4212590" h="1734820">
                <a:moveTo>
                  <a:pt x="2554224" y="342138"/>
                </a:moveTo>
                <a:lnTo>
                  <a:pt x="2554224" y="329184"/>
                </a:lnTo>
                <a:lnTo>
                  <a:pt x="2542032" y="328422"/>
                </a:lnTo>
                <a:lnTo>
                  <a:pt x="2541270" y="341376"/>
                </a:lnTo>
                <a:lnTo>
                  <a:pt x="2554224" y="342138"/>
                </a:lnTo>
                <a:close/>
              </a:path>
              <a:path w="4212590" h="1734820">
                <a:moveTo>
                  <a:pt x="2529078" y="327660"/>
                </a:moveTo>
                <a:lnTo>
                  <a:pt x="2516886" y="327660"/>
                </a:lnTo>
                <a:lnTo>
                  <a:pt x="2516124" y="339852"/>
                </a:lnTo>
                <a:lnTo>
                  <a:pt x="2525267" y="340614"/>
                </a:lnTo>
                <a:lnTo>
                  <a:pt x="2528316" y="340614"/>
                </a:lnTo>
                <a:lnTo>
                  <a:pt x="2529078" y="327660"/>
                </a:lnTo>
                <a:close/>
              </a:path>
              <a:path w="4212590" h="1734820">
                <a:moveTo>
                  <a:pt x="2503932" y="326898"/>
                </a:moveTo>
                <a:lnTo>
                  <a:pt x="2490978" y="326136"/>
                </a:lnTo>
                <a:lnTo>
                  <a:pt x="2490216" y="339090"/>
                </a:lnTo>
                <a:lnTo>
                  <a:pt x="2503170" y="339090"/>
                </a:lnTo>
                <a:lnTo>
                  <a:pt x="2503932" y="326898"/>
                </a:lnTo>
                <a:close/>
              </a:path>
              <a:path w="4212590" h="1734820">
                <a:moveTo>
                  <a:pt x="2478786" y="325374"/>
                </a:moveTo>
                <a:lnTo>
                  <a:pt x="2465832" y="324612"/>
                </a:lnTo>
                <a:lnTo>
                  <a:pt x="2465070" y="337566"/>
                </a:lnTo>
                <a:lnTo>
                  <a:pt x="2478024" y="338328"/>
                </a:lnTo>
                <a:lnTo>
                  <a:pt x="2478786" y="325374"/>
                </a:lnTo>
                <a:close/>
              </a:path>
              <a:path w="4212590" h="1734820">
                <a:moveTo>
                  <a:pt x="2452878" y="336804"/>
                </a:moveTo>
                <a:lnTo>
                  <a:pt x="2452878" y="324612"/>
                </a:lnTo>
                <a:lnTo>
                  <a:pt x="2440686" y="323850"/>
                </a:lnTo>
                <a:lnTo>
                  <a:pt x="2439924" y="336042"/>
                </a:lnTo>
                <a:lnTo>
                  <a:pt x="2452878" y="336804"/>
                </a:lnTo>
                <a:close/>
              </a:path>
              <a:path w="4212590" h="1734820">
                <a:moveTo>
                  <a:pt x="2427732" y="323088"/>
                </a:moveTo>
                <a:lnTo>
                  <a:pt x="2414778" y="322326"/>
                </a:lnTo>
                <a:lnTo>
                  <a:pt x="2414778" y="335280"/>
                </a:lnTo>
                <a:lnTo>
                  <a:pt x="2426970" y="336042"/>
                </a:lnTo>
                <a:lnTo>
                  <a:pt x="2427732" y="323088"/>
                </a:lnTo>
                <a:close/>
              </a:path>
              <a:path w="4212590" h="1734820">
                <a:moveTo>
                  <a:pt x="2402586" y="321564"/>
                </a:moveTo>
                <a:lnTo>
                  <a:pt x="2389632" y="320802"/>
                </a:lnTo>
                <a:lnTo>
                  <a:pt x="2388870" y="333756"/>
                </a:lnTo>
                <a:lnTo>
                  <a:pt x="2401824" y="334518"/>
                </a:lnTo>
                <a:lnTo>
                  <a:pt x="2402586" y="321564"/>
                </a:lnTo>
                <a:close/>
              </a:path>
              <a:path w="4212590" h="1734820">
                <a:moveTo>
                  <a:pt x="2376678" y="332994"/>
                </a:moveTo>
                <a:lnTo>
                  <a:pt x="2376678" y="320802"/>
                </a:lnTo>
                <a:lnTo>
                  <a:pt x="2364486" y="320040"/>
                </a:lnTo>
                <a:lnTo>
                  <a:pt x="2363724" y="332232"/>
                </a:lnTo>
                <a:lnTo>
                  <a:pt x="2376678" y="332994"/>
                </a:lnTo>
                <a:close/>
              </a:path>
              <a:path w="4212590" h="1734820">
                <a:moveTo>
                  <a:pt x="2351532" y="319278"/>
                </a:moveTo>
                <a:lnTo>
                  <a:pt x="2339340" y="318516"/>
                </a:lnTo>
                <a:lnTo>
                  <a:pt x="2338578" y="331470"/>
                </a:lnTo>
                <a:lnTo>
                  <a:pt x="2350770" y="331470"/>
                </a:lnTo>
                <a:lnTo>
                  <a:pt x="2351532" y="319278"/>
                </a:lnTo>
                <a:close/>
              </a:path>
              <a:path w="4212590" h="1734820">
                <a:moveTo>
                  <a:pt x="2326386" y="317754"/>
                </a:moveTo>
                <a:lnTo>
                  <a:pt x="2313432" y="316992"/>
                </a:lnTo>
                <a:lnTo>
                  <a:pt x="2312670" y="329946"/>
                </a:lnTo>
                <a:lnTo>
                  <a:pt x="2325624" y="330708"/>
                </a:lnTo>
                <a:lnTo>
                  <a:pt x="2326386" y="317754"/>
                </a:lnTo>
                <a:close/>
              </a:path>
              <a:path w="4212590" h="1734820">
                <a:moveTo>
                  <a:pt x="2301240" y="316230"/>
                </a:moveTo>
                <a:lnTo>
                  <a:pt x="2288286" y="315468"/>
                </a:lnTo>
                <a:lnTo>
                  <a:pt x="2287524" y="328422"/>
                </a:lnTo>
                <a:lnTo>
                  <a:pt x="2300478" y="329184"/>
                </a:lnTo>
                <a:lnTo>
                  <a:pt x="2301240" y="316230"/>
                </a:lnTo>
                <a:close/>
              </a:path>
              <a:path w="4212590" h="1734820">
                <a:moveTo>
                  <a:pt x="2275332" y="315468"/>
                </a:moveTo>
                <a:lnTo>
                  <a:pt x="2263140" y="314706"/>
                </a:lnTo>
                <a:lnTo>
                  <a:pt x="2262378" y="326898"/>
                </a:lnTo>
                <a:lnTo>
                  <a:pt x="2274570" y="327660"/>
                </a:lnTo>
                <a:lnTo>
                  <a:pt x="2275332" y="315468"/>
                </a:lnTo>
                <a:close/>
              </a:path>
              <a:path w="4212590" h="1734820">
                <a:moveTo>
                  <a:pt x="2250186" y="313944"/>
                </a:moveTo>
                <a:lnTo>
                  <a:pt x="2237232" y="313182"/>
                </a:lnTo>
                <a:lnTo>
                  <a:pt x="2237232" y="326136"/>
                </a:lnTo>
                <a:lnTo>
                  <a:pt x="2249424" y="326136"/>
                </a:lnTo>
                <a:lnTo>
                  <a:pt x="2250186" y="313944"/>
                </a:lnTo>
                <a:close/>
              </a:path>
              <a:path w="4212590" h="1734820">
                <a:moveTo>
                  <a:pt x="2225040" y="312420"/>
                </a:moveTo>
                <a:lnTo>
                  <a:pt x="2212086" y="311658"/>
                </a:lnTo>
                <a:lnTo>
                  <a:pt x="2211324" y="324612"/>
                </a:lnTo>
                <a:lnTo>
                  <a:pt x="2224278" y="325374"/>
                </a:lnTo>
                <a:lnTo>
                  <a:pt x="2225040" y="312420"/>
                </a:lnTo>
                <a:close/>
              </a:path>
              <a:path w="4212590" h="1734820">
                <a:moveTo>
                  <a:pt x="2199894" y="310896"/>
                </a:moveTo>
                <a:lnTo>
                  <a:pt x="2186940" y="310134"/>
                </a:lnTo>
                <a:lnTo>
                  <a:pt x="2186178" y="323088"/>
                </a:lnTo>
                <a:lnTo>
                  <a:pt x="2199132" y="323850"/>
                </a:lnTo>
                <a:lnTo>
                  <a:pt x="2199894" y="310896"/>
                </a:lnTo>
                <a:close/>
              </a:path>
              <a:path w="4212590" h="1734820">
                <a:moveTo>
                  <a:pt x="2173986" y="309372"/>
                </a:moveTo>
                <a:lnTo>
                  <a:pt x="2161794" y="309372"/>
                </a:lnTo>
                <a:lnTo>
                  <a:pt x="2161032" y="321564"/>
                </a:lnTo>
                <a:lnTo>
                  <a:pt x="2173224" y="322326"/>
                </a:lnTo>
                <a:lnTo>
                  <a:pt x="2173986" y="309372"/>
                </a:lnTo>
                <a:close/>
              </a:path>
              <a:path w="4212590" h="1734820">
                <a:moveTo>
                  <a:pt x="2148840" y="308610"/>
                </a:moveTo>
                <a:lnTo>
                  <a:pt x="2135886" y="307848"/>
                </a:lnTo>
                <a:lnTo>
                  <a:pt x="2135124" y="320040"/>
                </a:lnTo>
                <a:lnTo>
                  <a:pt x="2148078" y="320802"/>
                </a:lnTo>
                <a:lnTo>
                  <a:pt x="2148840" y="308610"/>
                </a:lnTo>
                <a:close/>
              </a:path>
              <a:path w="4212590" h="1734820">
                <a:moveTo>
                  <a:pt x="2123694" y="307086"/>
                </a:moveTo>
                <a:lnTo>
                  <a:pt x="2110740" y="306324"/>
                </a:lnTo>
                <a:lnTo>
                  <a:pt x="2109978" y="318516"/>
                </a:lnTo>
                <a:lnTo>
                  <a:pt x="2122932" y="319278"/>
                </a:lnTo>
                <a:lnTo>
                  <a:pt x="2123694" y="307086"/>
                </a:lnTo>
                <a:close/>
              </a:path>
              <a:path w="4212590" h="1734820">
                <a:moveTo>
                  <a:pt x="2097786" y="305562"/>
                </a:moveTo>
                <a:lnTo>
                  <a:pt x="2085594" y="304800"/>
                </a:lnTo>
                <a:lnTo>
                  <a:pt x="2084832" y="317754"/>
                </a:lnTo>
                <a:lnTo>
                  <a:pt x="2097024" y="318516"/>
                </a:lnTo>
                <a:lnTo>
                  <a:pt x="2097786" y="305562"/>
                </a:lnTo>
                <a:close/>
              </a:path>
              <a:path w="4212590" h="1734820">
                <a:moveTo>
                  <a:pt x="2072639" y="304038"/>
                </a:moveTo>
                <a:lnTo>
                  <a:pt x="2059686" y="303276"/>
                </a:lnTo>
                <a:lnTo>
                  <a:pt x="2059686" y="316230"/>
                </a:lnTo>
                <a:lnTo>
                  <a:pt x="2071877" y="316992"/>
                </a:lnTo>
                <a:lnTo>
                  <a:pt x="2072639" y="304038"/>
                </a:lnTo>
                <a:close/>
              </a:path>
              <a:path w="4212590" h="1734820">
                <a:moveTo>
                  <a:pt x="2047494" y="302514"/>
                </a:moveTo>
                <a:lnTo>
                  <a:pt x="2034539" y="301752"/>
                </a:lnTo>
                <a:lnTo>
                  <a:pt x="2033777" y="314706"/>
                </a:lnTo>
                <a:lnTo>
                  <a:pt x="2046732" y="315468"/>
                </a:lnTo>
                <a:lnTo>
                  <a:pt x="2047494" y="302514"/>
                </a:lnTo>
                <a:close/>
              </a:path>
              <a:path w="4212590" h="1734820">
                <a:moveTo>
                  <a:pt x="2022347" y="300990"/>
                </a:moveTo>
                <a:lnTo>
                  <a:pt x="2009394" y="300228"/>
                </a:lnTo>
                <a:lnTo>
                  <a:pt x="2008632" y="313182"/>
                </a:lnTo>
                <a:lnTo>
                  <a:pt x="2021586" y="313944"/>
                </a:lnTo>
                <a:lnTo>
                  <a:pt x="2022347" y="300990"/>
                </a:lnTo>
                <a:close/>
              </a:path>
              <a:path w="4212590" h="1734820">
                <a:moveTo>
                  <a:pt x="1996439" y="299466"/>
                </a:moveTo>
                <a:lnTo>
                  <a:pt x="1984247" y="299466"/>
                </a:lnTo>
                <a:lnTo>
                  <a:pt x="1983486" y="311658"/>
                </a:lnTo>
                <a:lnTo>
                  <a:pt x="1995677" y="312420"/>
                </a:lnTo>
                <a:lnTo>
                  <a:pt x="1996439" y="299466"/>
                </a:lnTo>
                <a:close/>
              </a:path>
              <a:path w="4212590" h="1734820">
                <a:moveTo>
                  <a:pt x="1971294" y="298704"/>
                </a:moveTo>
                <a:lnTo>
                  <a:pt x="1958339" y="297942"/>
                </a:lnTo>
                <a:lnTo>
                  <a:pt x="1957577" y="310134"/>
                </a:lnTo>
                <a:lnTo>
                  <a:pt x="1970532" y="310896"/>
                </a:lnTo>
                <a:lnTo>
                  <a:pt x="1971294" y="298704"/>
                </a:lnTo>
                <a:close/>
              </a:path>
              <a:path w="4212590" h="1734820">
                <a:moveTo>
                  <a:pt x="1946147" y="297180"/>
                </a:moveTo>
                <a:lnTo>
                  <a:pt x="1933194" y="296418"/>
                </a:lnTo>
                <a:lnTo>
                  <a:pt x="1932432" y="308610"/>
                </a:lnTo>
                <a:lnTo>
                  <a:pt x="1945386" y="309372"/>
                </a:lnTo>
                <a:lnTo>
                  <a:pt x="1946147" y="297180"/>
                </a:lnTo>
                <a:close/>
              </a:path>
              <a:path w="4212590" h="1734820">
                <a:moveTo>
                  <a:pt x="1920239" y="295656"/>
                </a:moveTo>
                <a:lnTo>
                  <a:pt x="1908047" y="294894"/>
                </a:lnTo>
                <a:lnTo>
                  <a:pt x="1907286" y="307848"/>
                </a:lnTo>
                <a:lnTo>
                  <a:pt x="1919477" y="307848"/>
                </a:lnTo>
                <a:lnTo>
                  <a:pt x="1920239" y="295656"/>
                </a:lnTo>
                <a:close/>
              </a:path>
              <a:path w="4212590" h="1734820">
                <a:moveTo>
                  <a:pt x="1895094" y="294132"/>
                </a:moveTo>
                <a:lnTo>
                  <a:pt x="1892808" y="294081"/>
                </a:lnTo>
                <a:lnTo>
                  <a:pt x="1882139" y="293370"/>
                </a:lnTo>
                <a:lnTo>
                  <a:pt x="1882139" y="306324"/>
                </a:lnTo>
                <a:lnTo>
                  <a:pt x="1892808" y="306324"/>
                </a:lnTo>
                <a:lnTo>
                  <a:pt x="1894332" y="307086"/>
                </a:lnTo>
                <a:lnTo>
                  <a:pt x="1895094" y="294132"/>
                </a:lnTo>
                <a:close/>
              </a:path>
              <a:path w="4212590" h="1734820">
                <a:moveTo>
                  <a:pt x="1869947" y="292608"/>
                </a:moveTo>
                <a:lnTo>
                  <a:pt x="1856994" y="291846"/>
                </a:lnTo>
                <a:lnTo>
                  <a:pt x="1856232" y="304800"/>
                </a:lnTo>
                <a:lnTo>
                  <a:pt x="1869186" y="305562"/>
                </a:lnTo>
                <a:lnTo>
                  <a:pt x="1869947" y="292608"/>
                </a:lnTo>
                <a:close/>
              </a:path>
              <a:path w="4212590" h="1734820">
                <a:moveTo>
                  <a:pt x="1844802" y="291084"/>
                </a:moveTo>
                <a:lnTo>
                  <a:pt x="1831847" y="290322"/>
                </a:lnTo>
                <a:lnTo>
                  <a:pt x="1831086" y="303276"/>
                </a:lnTo>
                <a:lnTo>
                  <a:pt x="1844039" y="304038"/>
                </a:lnTo>
                <a:lnTo>
                  <a:pt x="1844802" y="291084"/>
                </a:lnTo>
                <a:close/>
              </a:path>
              <a:path w="4212590" h="1734820">
                <a:moveTo>
                  <a:pt x="1818894" y="289560"/>
                </a:moveTo>
                <a:lnTo>
                  <a:pt x="1806702" y="288798"/>
                </a:lnTo>
                <a:lnTo>
                  <a:pt x="1805939" y="301752"/>
                </a:lnTo>
                <a:lnTo>
                  <a:pt x="1818132" y="302514"/>
                </a:lnTo>
                <a:lnTo>
                  <a:pt x="1818894" y="289560"/>
                </a:lnTo>
                <a:close/>
              </a:path>
              <a:path w="4212590" h="1734820">
                <a:moveTo>
                  <a:pt x="1793747" y="288036"/>
                </a:moveTo>
                <a:lnTo>
                  <a:pt x="1780794" y="287274"/>
                </a:lnTo>
                <a:lnTo>
                  <a:pt x="1780032" y="300228"/>
                </a:lnTo>
                <a:lnTo>
                  <a:pt x="1792986" y="300990"/>
                </a:lnTo>
                <a:lnTo>
                  <a:pt x="1793747" y="288036"/>
                </a:lnTo>
                <a:close/>
              </a:path>
              <a:path w="4212590" h="1734820">
                <a:moveTo>
                  <a:pt x="1768602" y="287274"/>
                </a:moveTo>
                <a:lnTo>
                  <a:pt x="1755647" y="286512"/>
                </a:lnTo>
                <a:lnTo>
                  <a:pt x="1754886" y="298704"/>
                </a:lnTo>
                <a:lnTo>
                  <a:pt x="1767839" y="299466"/>
                </a:lnTo>
                <a:lnTo>
                  <a:pt x="1768602" y="287274"/>
                </a:lnTo>
                <a:close/>
              </a:path>
              <a:path w="4212590" h="1734820">
                <a:moveTo>
                  <a:pt x="1742694" y="297942"/>
                </a:moveTo>
                <a:lnTo>
                  <a:pt x="1742694" y="285750"/>
                </a:lnTo>
                <a:lnTo>
                  <a:pt x="1730502" y="284988"/>
                </a:lnTo>
                <a:lnTo>
                  <a:pt x="1729739" y="297180"/>
                </a:lnTo>
                <a:lnTo>
                  <a:pt x="1742694" y="297942"/>
                </a:lnTo>
                <a:close/>
              </a:path>
              <a:path w="4212590" h="1734820">
                <a:moveTo>
                  <a:pt x="1717547" y="284226"/>
                </a:moveTo>
                <a:lnTo>
                  <a:pt x="1711452" y="283464"/>
                </a:lnTo>
                <a:lnTo>
                  <a:pt x="1705356" y="283464"/>
                </a:lnTo>
                <a:lnTo>
                  <a:pt x="1704594" y="296418"/>
                </a:lnTo>
                <a:lnTo>
                  <a:pt x="1716786" y="296418"/>
                </a:lnTo>
                <a:lnTo>
                  <a:pt x="1717547" y="284226"/>
                </a:lnTo>
                <a:close/>
              </a:path>
              <a:path w="4212590" h="1734820">
                <a:moveTo>
                  <a:pt x="1692402" y="282702"/>
                </a:moveTo>
                <a:lnTo>
                  <a:pt x="1679447" y="281940"/>
                </a:lnTo>
                <a:lnTo>
                  <a:pt x="1678686" y="294894"/>
                </a:lnTo>
                <a:lnTo>
                  <a:pt x="1691639" y="295656"/>
                </a:lnTo>
                <a:lnTo>
                  <a:pt x="1692402" y="282702"/>
                </a:lnTo>
                <a:close/>
              </a:path>
              <a:path w="4212590" h="1734820">
                <a:moveTo>
                  <a:pt x="1667256" y="281178"/>
                </a:moveTo>
                <a:lnTo>
                  <a:pt x="1654302" y="280416"/>
                </a:lnTo>
                <a:lnTo>
                  <a:pt x="1653539" y="293370"/>
                </a:lnTo>
                <a:lnTo>
                  <a:pt x="1666494" y="294132"/>
                </a:lnTo>
                <a:lnTo>
                  <a:pt x="1667256" y="281178"/>
                </a:lnTo>
                <a:close/>
              </a:path>
              <a:path w="4212590" h="1734820">
                <a:moveTo>
                  <a:pt x="1641347" y="279654"/>
                </a:moveTo>
                <a:lnTo>
                  <a:pt x="1629156" y="278892"/>
                </a:lnTo>
                <a:lnTo>
                  <a:pt x="1628394" y="291846"/>
                </a:lnTo>
                <a:lnTo>
                  <a:pt x="1640586" y="292608"/>
                </a:lnTo>
                <a:lnTo>
                  <a:pt x="1641347" y="279654"/>
                </a:lnTo>
                <a:close/>
              </a:path>
              <a:path w="4212590" h="1734820">
                <a:moveTo>
                  <a:pt x="1616202" y="278892"/>
                </a:moveTo>
                <a:lnTo>
                  <a:pt x="1603247" y="278130"/>
                </a:lnTo>
                <a:lnTo>
                  <a:pt x="1602486" y="290322"/>
                </a:lnTo>
                <a:lnTo>
                  <a:pt x="1615439" y="291084"/>
                </a:lnTo>
                <a:lnTo>
                  <a:pt x="1616202" y="278892"/>
                </a:lnTo>
                <a:close/>
              </a:path>
              <a:path w="4212590" h="1734820">
                <a:moveTo>
                  <a:pt x="1591056" y="277368"/>
                </a:moveTo>
                <a:lnTo>
                  <a:pt x="1578102" y="276606"/>
                </a:lnTo>
                <a:lnTo>
                  <a:pt x="1577339" y="289560"/>
                </a:lnTo>
                <a:lnTo>
                  <a:pt x="1590294" y="289560"/>
                </a:lnTo>
                <a:lnTo>
                  <a:pt x="1591056" y="277368"/>
                </a:lnTo>
                <a:close/>
              </a:path>
              <a:path w="4212590" h="1734820">
                <a:moveTo>
                  <a:pt x="1565147" y="288798"/>
                </a:moveTo>
                <a:lnTo>
                  <a:pt x="1565147" y="275844"/>
                </a:lnTo>
                <a:lnTo>
                  <a:pt x="1552956" y="275082"/>
                </a:lnTo>
                <a:lnTo>
                  <a:pt x="1552194" y="288036"/>
                </a:lnTo>
                <a:lnTo>
                  <a:pt x="1565147" y="288798"/>
                </a:lnTo>
                <a:close/>
              </a:path>
              <a:path w="4212590" h="1734820">
                <a:moveTo>
                  <a:pt x="1540002" y="274320"/>
                </a:moveTo>
                <a:lnTo>
                  <a:pt x="1527047" y="273558"/>
                </a:lnTo>
                <a:lnTo>
                  <a:pt x="1527047" y="286512"/>
                </a:lnTo>
                <a:lnTo>
                  <a:pt x="1539239" y="287274"/>
                </a:lnTo>
                <a:lnTo>
                  <a:pt x="1540002" y="274320"/>
                </a:lnTo>
                <a:close/>
              </a:path>
              <a:path w="4212590" h="1734820">
                <a:moveTo>
                  <a:pt x="1514856" y="273558"/>
                </a:moveTo>
                <a:lnTo>
                  <a:pt x="1501902" y="272796"/>
                </a:lnTo>
                <a:lnTo>
                  <a:pt x="1501139" y="284988"/>
                </a:lnTo>
                <a:lnTo>
                  <a:pt x="1514094" y="285750"/>
                </a:lnTo>
                <a:lnTo>
                  <a:pt x="1514856" y="273558"/>
                </a:lnTo>
                <a:close/>
              </a:path>
              <a:path w="4212590" h="1734820">
                <a:moveTo>
                  <a:pt x="1489709" y="272034"/>
                </a:moveTo>
                <a:lnTo>
                  <a:pt x="1486662" y="272034"/>
                </a:lnTo>
                <a:lnTo>
                  <a:pt x="1476756" y="271272"/>
                </a:lnTo>
                <a:lnTo>
                  <a:pt x="1475994" y="284226"/>
                </a:lnTo>
                <a:lnTo>
                  <a:pt x="1488947" y="284226"/>
                </a:lnTo>
                <a:lnTo>
                  <a:pt x="1489709" y="272034"/>
                </a:lnTo>
                <a:close/>
              </a:path>
              <a:path w="4212590" h="1734820">
                <a:moveTo>
                  <a:pt x="1463802" y="270510"/>
                </a:moveTo>
                <a:lnTo>
                  <a:pt x="1451609" y="269748"/>
                </a:lnTo>
                <a:lnTo>
                  <a:pt x="1450847" y="282702"/>
                </a:lnTo>
                <a:lnTo>
                  <a:pt x="1463039" y="283464"/>
                </a:lnTo>
                <a:lnTo>
                  <a:pt x="1463802" y="270510"/>
                </a:lnTo>
                <a:close/>
              </a:path>
              <a:path w="4212590" h="1734820">
                <a:moveTo>
                  <a:pt x="1438656" y="269748"/>
                </a:moveTo>
                <a:lnTo>
                  <a:pt x="1434845" y="268986"/>
                </a:lnTo>
                <a:lnTo>
                  <a:pt x="1425702" y="268986"/>
                </a:lnTo>
                <a:lnTo>
                  <a:pt x="1425702" y="281178"/>
                </a:lnTo>
                <a:lnTo>
                  <a:pt x="1434083" y="281940"/>
                </a:lnTo>
                <a:lnTo>
                  <a:pt x="1437894" y="281940"/>
                </a:lnTo>
                <a:lnTo>
                  <a:pt x="1438656" y="269748"/>
                </a:lnTo>
                <a:close/>
              </a:path>
              <a:path w="4212590" h="1734820">
                <a:moveTo>
                  <a:pt x="1413509" y="268224"/>
                </a:moveTo>
                <a:lnTo>
                  <a:pt x="1400556" y="267462"/>
                </a:lnTo>
                <a:lnTo>
                  <a:pt x="1399794" y="280416"/>
                </a:lnTo>
                <a:lnTo>
                  <a:pt x="1412747" y="281178"/>
                </a:lnTo>
                <a:lnTo>
                  <a:pt x="1413509" y="268224"/>
                </a:lnTo>
                <a:close/>
              </a:path>
              <a:path w="4212590" h="1734820">
                <a:moveTo>
                  <a:pt x="1387602" y="279654"/>
                </a:moveTo>
                <a:lnTo>
                  <a:pt x="1387602" y="266700"/>
                </a:lnTo>
                <a:lnTo>
                  <a:pt x="1375409" y="266700"/>
                </a:lnTo>
                <a:lnTo>
                  <a:pt x="1374647" y="278892"/>
                </a:lnTo>
                <a:lnTo>
                  <a:pt x="1383791" y="279654"/>
                </a:lnTo>
                <a:lnTo>
                  <a:pt x="1387602" y="279654"/>
                </a:lnTo>
                <a:close/>
              </a:path>
              <a:path w="4212590" h="1734820">
                <a:moveTo>
                  <a:pt x="1362456" y="265938"/>
                </a:moveTo>
                <a:lnTo>
                  <a:pt x="1349502" y="265176"/>
                </a:lnTo>
                <a:lnTo>
                  <a:pt x="1349502" y="278130"/>
                </a:lnTo>
                <a:lnTo>
                  <a:pt x="1361694" y="278130"/>
                </a:lnTo>
                <a:lnTo>
                  <a:pt x="1362456" y="265938"/>
                </a:lnTo>
                <a:close/>
              </a:path>
              <a:path w="4212590" h="1734820">
                <a:moveTo>
                  <a:pt x="1337309" y="264414"/>
                </a:moveTo>
                <a:lnTo>
                  <a:pt x="1324356" y="264414"/>
                </a:lnTo>
                <a:lnTo>
                  <a:pt x="1323594" y="276606"/>
                </a:lnTo>
                <a:lnTo>
                  <a:pt x="1335786" y="277368"/>
                </a:lnTo>
                <a:lnTo>
                  <a:pt x="1336547" y="277368"/>
                </a:lnTo>
                <a:lnTo>
                  <a:pt x="1337309" y="264414"/>
                </a:lnTo>
                <a:close/>
              </a:path>
              <a:path w="4212590" h="1734820">
                <a:moveTo>
                  <a:pt x="1311402" y="276606"/>
                </a:moveTo>
                <a:lnTo>
                  <a:pt x="1311402" y="263652"/>
                </a:lnTo>
                <a:lnTo>
                  <a:pt x="1299209" y="262890"/>
                </a:lnTo>
                <a:lnTo>
                  <a:pt x="1298447" y="275844"/>
                </a:lnTo>
                <a:lnTo>
                  <a:pt x="1311402" y="276606"/>
                </a:lnTo>
                <a:close/>
              </a:path>
              <a:path w="4212590" h="1734820">
                <a:moveTo>
                  <a:pt x="1286256" y="262890"/>
                </a:moveTo>
                <a:lnTo>
                  <a:pt x="1273302" y="262128"/>
                </a:lnTo>
                <a:lnTo>
                  <a:pt x="1273302" y="275082"/>
                </a:lnTo>
                <a:lnTo>
                  <a:pt x="1285494" y="275082"/>
                </a:lnTo>
                <a:lnTo>
                  <a:pt x="1286256" y="262890"/>
                </a:lnTo>
                <a:close/>
              </a:path>
              <a:path w="4212590" h="1734820">
                <a:moveTo>
                  <a:pt x="1261109" y="261366"/>
                </a:moveTo>
                <a:lnTo>
                  <a:pt x="1248156" y="260604"/>
                </a:lnTo>
                <a:lnTo>
                  <a:pt x="1247394" y="273558"/>
                </a:lnTo>
                <a:lnTo>
                  <a:pt x="1260347" y="274320"/>
                </a:lnTo>
                <a:lnTo>
                  <a:pt x="1261109" y="261366"/>
                </a:lnTo>
                <a:close/>
              </a:path>
              <a:path w="4212590" h="1734820">
                <a:moveTo>
                  <a:pt x="1235964" y="260604"/>
                </a:moveTo>
                <a:lnTo>
                  <a:pt x="1223009" y="259842"/>
                </a:lnTo>
                <a:lnTo>
                  <a:pt x="1222247" y="272034"/>
                </a:lnTo>
                <a:lnTo>
                  <a:pt x="1235202" y="272796"/>
                </a:lnTo>
                <a:lnTo>
                  <a:pt x="1235964" y="260604"/>
                </a:lnTo>
                <a:close/>
              </a:path>
              <a:path w="4212590" h="1734820">
                <a:moveTo>
                  <a:pt x="1210056" y="259080"/>
                </a:moveTo>
                <a:lnTo>
                  <a:pt x="1203197" y="258318"/>
                </a:lnTo>
                <a:lnTo>
                  <a:pt x="1197864" y="258318"/>
                </a:lnTo>
                <a:lnTo>
                  <a:pt x="1197102" y="270510"/>
                </a:lnTo>
                <a:lnTo>
                  <a:pt x="1202436" y="271272"/>
                </a:lnTo>
                <a:lnTo>
                  <a:pt x="1209294" y="271272"/>
                </a:lnTo>
                <a:lnTo>
                  <a:pt x="1210056" y="259080"/>
                </a:lnTo>
                <a:close/>
              </a:path>
              <a:path w="4212590" h="1734820">
                <a:moveTo>
                  <a:pt x="1184909" y="257556"/>
                </a:moveTo>
                <a:lnTo>
                  <a:pt x="1171956" y="256794"/>
                </a:lnTo>
                <a:lnTo>
                  <a:pt x="1171194" y="268986"/>
                </a:lnTo>
                <a:lnTo>
                  <a:pt x="1184147" y="269748"/>
                </a:lnTo>
                <a:lnTo>
                  <a:pt x="1184909" y="257556"/>
                </a:lnTo>
                <a:close/>
              </a:path>
              <a:path w="4212590" h="1734820">
                <a:moveTo>
                  <a:pt x="1159764" y="256032"/>
                </a:moveTo>
                <a:lnTo>
                  <a:pt x="1146809" y="254508"/>
                </a:lnTo>
                <a:lnTo>
                  <a:pt x="1146047" y="267462"/>
                </a:lnTo>
                <a:lnTo>
                  <a:pt x="1159002" y="268224"/>
                </a:lnTo>
                <a:lnTo>
                  <a:pt x="1159764" y="256032"/>
                </a:lnTo>
                <a:close/>
              </a:path>
              <a:path w="4212590" h="1734820">
                <a:moveTo>
                  <a:pt x="1134618" y="253746"/>
                </a:moveTo>
                <a:lnTo>
                  <a:pt x="1121664" y="252984"/>
                </a:lnTo>
                <a:lnTo>
                  <a:pt x="1120902" y="265938"/>
                </a:lnTo>
                <a:lnTo>
                  <a:pt x="1133094" y="266700"/>
                </a:lnTo>
                <a:lnTo>
                  <a:pt x="1134618" y="253746"/>
                </a:lnTo>
                <a:close/>
              </a:path>
              <a:path w="4212590" h="1734820">
                <a:moveTo>
                  <a:pt x="1109471" y="252222"/>
                </a:moveTo>
                <a:lnTo>
                  <a:pt x="1096518" y="250698"/>
                </a:lnTo>
                <a:lnTo>
                  <a:pt x="1095756" y="263652"/>
                </a:lnTo>
                <a:lnTo>
                  <a:pt x="1107947" y="264414"/>
                </a:lnTo>
                <a:lnTo>
                  <a:pt x="1109471" y="252222"/>
                </a:lnTo>
                <a:close/>
              </a:path>
              <a:path w="4212590" h="1734820">
                <a:moveTo>
                  <a:pt x="1083564" y="249936"/>
                </a:moveTo>
                <a:lnTo>
                  <a:pt x="1078230" y="249174"/>
                </a:lnTo>
                <a:lnTo>
                  <a:pt x="1071371" y="248412"/>
                </a:lnTo>
                <a:lnTo>
                  <a:pt x="1069847" y="261366"/>
                </a:lnTo>
                <a:lnTo>
                  <a:pt x="1077468" y="262128"/>
                </a:lnTo>
                <a:lnTo>
                  <a:pt x="1082802" y="262128"/>
                </a:lnTo>
                <a:lnTo>
                  <a:pt x="1083564" y="249936"/>
                </a:lnTo>
                <a:close/>
              </a:path>
              <a:path w="4212590" h="1734820">
                <a:moveTo>
                  <a:pt x="1058418" y="247650"/>
                </a:moveTo>
                <a:lnTo>
                  <a:pt x="1046226" y="246126"/>
                </a:lnTo>
                <a:lnTo>
                  <a:pt x="1044701" y="259080"/>
                </a:lnTo>
                <a:lnTo>
                  <a:pt x="1057656" y="260604"/>
                </a:lnTo>
                <a:lnTo>
                  <a:pt x="1058418" y="247650"/>
                </a:lnTo>
                <a:close/>
              </a:path>
              <a:path w="4212590" h="1734820">
                <a:moveTo>
                  <a:pt x="1033271" y="245364"/>
                </a:moveTo>
                <a:lnTo>
                  <a:pt x="1020318" y="243840"/>
                </a:lnTo>
                <a:lnTo>
                  <a:pt x="1019556" y="256794"/>
                </a:lnTo>
                <a:lnTo>
                  <a:pt x="1031747" y="258318"/>
                </a:lnTo>
                <a:lnTo>
                  <a:pt x="1033271" y="245364"/>
                </a:lnTo>
                <a:close/>
              </a:path>
              <a:path w="4212590" h="1734820">
                <a:moveTo>
                  <a:pt x="1008126" y="243078"/>
                </a:moveTo>
                <a:lnTo>
                  <a:pt x="999744" y="242316"/>
                </a:lnTo>
                <a:lnTo>
                  <a:pt x="995171" y="241554"/>
                </a:lnTo>
                <a:lnTo>
                  <a:pt x="994409" y="254508"/>
                </a:lnTo>
                <a:lnTo>
                  <a:pt x="998219" y="254508"/>
                </a:lnTo>
                <a:lnTo>
                  <a:pt x="1006601" y="255270"/>
                </a:lnTo>
                <a:lnTo>
                  <a:pt x="1008126" y="243078"/>
                </a:lnTo>
                <a:close/>
              </a:path>
              <a:path w="4212590" h="1734820">
                <a:moveTo>
                  <a:pt x="982980" y="240792"/>
                </a:moveTo>
                <a:lnTo>
                  <a:pt x="970026" y="239268"/>
                </a:lnTo>
                <a:lnTo>
                  <a:pt x="968501" y="251460"/>
                </a:lnTo>
                <a:lnTo>
                  <a:pt x="981456" y="252984"/>
                </a:lnTo>
                <a:lnTo>
                  <a:pt x="982980" y="240792"/>
                </a:lnTo>
                <a:close/>
              </a:path>
              <a:path w="4212590" h="1734820">
                <a:moveTo>
                  <a:pt x="957833" y="237744"/>
                </a:moveTo>
                <a:lnTo>
                  <a:pt x="944880" y="236220"/>
                </a:lnTo>
                <a:lnTo>
                  <a:pt x="943356" y="249174"/>
                </a:lnTo>
                <a:lnTo>
                  <a:pt x="956309" y="250698"/>
                </a:lnTo>
                <a:lnTo>
                  <a:pt x="957833" y="237744"/>
                </a:lnTo>
                <a:close/>
              </a:path>
              <a:path w="4212590" h="1734820">
                <a:moveTo>
                  <a:pt x="931926" y="235458"/>
                </a:moveTo>
                <a:lnTo>
                  <a:pt x="924306" y="234696"/>
                </a:lnTo>
                <a:lnTo>
                  <a:pt x="919733" y="233934"/>
                </a:lnTo>
                <a:lnTo>
                  <a:pt x="918209" y="246888"/>
                </a:lnTo>
                <a:lnTo>
                  <a:pt x="922782" y="246888"/>
                </a:lnTo>
                <a:lnTo>
                  <a:pt x="931163" y="247650"/>
                </a:lnTo>
                <a:lnTo>
                  <a:pt x="931926" y="235458"/>
                </a:lnTo>
                <a:close/>
              </a:path>
              <a:path w="4212590" h="1734820">
                <a:moveTo>
                  <a:pt x="906780" y="232410"/>
                </a:moveTo>
                <a:lnTo>
                  <a:pt x="894588" y="230886"/>
                </a:lnTo>
                <a:lnTo>
                  <a:pt x="893063" y="243840"/>
                </a:lnTo>
                <a:lnTo>
                  <a:pt x="906018" y="245364"/>
                </a:lnTo>
                <a:lnTo>
                  <a:pt x="906780" y="232410"/>
                </a:lnTo>
                <a:close/>
              </a:path>
              <a:path w="4212590" h="1734820">
                <a:moveTo>
                  <a:pt x="881633" y="230124"/>
                </a:moveTo>
                <a:lnTo>
                  <a:pt x="869441" y="228600"/>
                </a:lnTo>
                <a:lnTo>
                  <a:pt x="867918" y="240792"/>
                </a:lnTo>
                <a:lnTo>
                  <a:pt x="880109" y="242316"/>
                </a:lnTo>
                <a:lnTo>
                  <a:pt x="881633" y="230124"/>
                </a:lnTo>
                <a:close/>
              </a:path>
              <a:path w="4212590" h="1734820">
                <a:moveTo>
                  <a:pt x="856488" y="227076"/>
                </a:moveTo>
                <a:lnTo>
                  <a:pt x="851915" y="226314"/>
                </a:lnTo>
                <a:lnTo>
                  <a:pt x="844295" y="225552"/>
                </a:lnTo>
                <a:lnTo>
                  <a:pt x="842771" y="238506"/>
                </a:lnTo>
                <a:lnTo>
                  <a:pt x="850391" y="239268"/>
                </a:lnTo>
                <a:lnTo>
                  <a:pt x="854963" y="239268"/>
                </a:lnTo>
                <a:lnTo>
                  <a:pt x="856488" y="227076"/>
                </a:lnTo>
                <a:close/>
              </a:path>
              <a:path w="4212590" h="1734820">
                <a:moveTo>
                  <a:pt x="831341" y="224028"/>
                </a:moveTo>
                <a:lnTo>
                  <a:pt x="818388" y="222504"/>
                </a:lnTo>
                <a:lnTo>
                  <a:pt x="817626" y="235458"/>
                </a:lnTo>
                <a:lnTo>
                  <a:pt x="829818" y="236982"/>
                </a:lnTo>
                <a:lnTo>
                  <a:pt x="831341" y="224028"/>
                </a:lnTo>
                <a:close/>
              </a:path>
              <a:path w="4212590" h="1734820">
                <a:moveTo>
                  <a:pt x="806195" y="221742"/>
                </a:moveTo>
                <a:lnTo>
                  <a:pt x="793241" y="220218"/>
                </a:lnTo>
                <a:lnTo>
                  <a:pt x="791718" y="232410"/>
                </a:lnTo>
                <a:lnTo>
                  <a:pt x="804671" y="233934"/>
                </a:lnTo>
                <a:lnTo>
                  <a:pt x="806195" y="221742"/>
                </a:lnTo>
                <a:close/>
              </a:path>
              <a:path w="4212590" h="1734820">
                <a:moveTo>
                  <a:pt x="781050" y="218694"/>
                </a:moveTo>
                <a:lnTo>
                  <a:pt x="768095" y="217170"/>
                </a:lnTo>
                <a:lnTo>
                  <a:pt x="766571" y="230124"/>
                </a:lnTo>
                <a:lnTo>
                  <a:pt x="779526" y="230886"/>
                </a:lnTo>
                <a:lnTo>
                  <a:pt x="781050" y="218694"/>
                </a:lnTo>
                <a:close/>
              </a:path>
              <a:path w="4212590" h="1734820">
                <a:moveTo>
                  <a:pt x="755903" y="215646"/>
                </a:moveTo>
                <a:lnTo>
                  <a:pt x="749045" y="214884"/>
                </a:lnTo>
                <a:lnTo>
                  <a:pt x="742950" y="214884"/>
                </a:lnTo>
                <a:lnTo>
                  <a:pt x="741426" y="227076"/>
                </a:lnTo>
                <a:lnTo>
                  <a:pt x="749045" y="227933"/>
                </a:lnTo>
                <a:lnTo>
                  <a:pt x="754380" y="228600"/>
                </a:lnTo>
                <a:lnTo>
                  <a:pt x="755903" y="215646"/>
                </a:lnTo>
                <a:close/>
              </a:path>
              <a:path w="4212590" h="1734820">
                <a:moveTo>
                  <a:pt x="729995" y="213360"/>
                </a:moveTo>
                <a:lnTo>
                  <a:pt x="717803" y="211836"/>
                </a:lnTo>
                <a:lnTo>
                  <a:pt x="716280" y="224790"/>
                </a:lnTo>
                <a:lnTo>
                  <a:pt x="729233" y="225552"/>
                </a:lnTo>
                <a:lnTo>
                  <a:pt x="729995" y="213360"/>
                </a:lnTo>
                <a:close/>
              </a:path>
              <a:path w="4212590" h="1734820">
                <a:moveTo>
                  <a:pt x="704850" y="210312"/>
                </a:moveTo>
                <a:lnTo>
                  <a:pt x="692657" y="209550"/>
                </a:lnTo>
                <a:lnTo>
                  <a:pt x="691133" y="221742"/>
                </a:lnTo>
                <a:lnTo>
                  <a:pt x="703326" y="223266"/>
                </a:lnTo>
                <a:lnTo>
                  <a:pt x="704850" y="210312"/>
                </a:lnTo>
                <a:close/>
              </a:path>
              <a:path w="4212590" h="1734820">
                <a:moveTo>
                  <a:pt x="679703" y="208026"/>
                </a:moveTo>
                <a:lnTo>
                  <a:pt x="666750" y="207264"/>
                </a:lnTo>
                <a:lnTo>
                  <a:pt x="665988" y="219456"/>
                </a:lnTo>
                <a:lnTo>
                  <a:pt x="678180" y="220980"/>
                </a:lnTo>
                <a:lnTo>
                  <a:pt x="679703" y="208026"/>
                </a:lnTo>
                <a:close/>
              </a:path>
              <a:path w="4212590" h="1734820">
                <a:moveTo>
                  <a:pt x="654557" y="205740"/>
                </a:moveTo>
                <a:lnTo>
                  <a:pt x="652271" y="205644"/>
                </a:lnTo>
                <a:lnTo>
                  <a:pt x="641603" y="204978"/>
                </a:lnTo>
                <a:lnTo>
                  <a:pt x="640841" y="217170"/>
                </a:lnTo>
                <a:lnTo>
                  <a:pt x="652271" y="218694"/>
                </a:lnTo>
                <a:lnTo>
                  <a:pt x="653033" y="218694"/>
                </a:lnTo>
                <a:lnTo>
                  <a:pt x="654557" y="205740"/>
                </a:lnTo>
                <a:close/>
              </a:path>
              <a:path w="4212590" h="1734820">
                <a:moveTo>
                  <a:pt x="628650" y="203454"/>
                </a:moveTo>
                <a:lnTo>
                  <a:pt x="622553" y="203369"/>
                </a:lnTo>
                <a:lnTo>
                  <a:pt x="616457" y="202692"/>
                </a:lnTo>
                <a:lnTo>
                  <a:pt x="615695" y="215646"/>
                </a:lnTo>
                <a:lnTo>
                  <a:pt x="623315" y="215754"/>
                </a:lnTo>
                <a:lnTo>
                  <a:pt x="627888" y="216408"/>
                </a:lnTo>
                <a:lnTo>
                  <a:pt x="628650" y="203454"/>
                </a:lnTo>
                <a:close/>
              </a:path>
              <a:path w="4212590" h="1734820">
                <a:moveTo>
                  <a:pt x="603503" y="201930"/>
                </a:moveTo>
                <a:lnTo>
                  <a:pt x="590550" y="201168"/>
                </a:lnTo>
                <a:lnTo>
                  <a:pt x="589788" y="213360"/>
                </a:lnTo>
                <a:lnTo>
                  <a:pt x="602741" y="214884"/>
                </a:lnTo>
                <a:lnTo>
                  <a:pt x="603503" y="201930"/>
                </a:lnTo>
                <a:close/>
              </a:path>
              <a:path w="4212590" h="1734820">
                <a:moveTo>
                  <a:pt x="578358" y="200406"/>
                </a:moveTo>
                <a:lnTo>
                  <a:pt x="565403" y="199644"/>
                </a:lnTo>
                <a:lnTo>
                  <a:pt x="564641" y="211836"/>
                </a:lnTo>
                <a:lnTo>
                  <a:pt x="577596" y="212598"/>
                </a:lnTo>
                <a:lnTo>
                  <a:pt x="578358" y="200406"/>
                </a:lnTo>
                <a:close/>
              </a:path>
              <a:path w="4212590" h="1734820">
                <a:moveTo>
                  <a:pt x="552450" y="211836"/>
                </a:moveTo>
                <a:lnTo>
                  <a:pt x="552450" y="198882"/>
                </a:lnTo>
                <a:lnTo>
                  <a:pt x="540258" y="198120"/>
                </a:lnTo>
                <a:lnTo>
                  <a:pt x="539496" y="211074"/>
                </a:lnTo>
                <a:lnTo>
                  <a:pt x="552450" y="211836"/>
                </a:lnTo>
                <a:close/>
              </a:path>
              <a:path w="4212590" h="1734820">
                <a:moveTo>
                  <a:pt x="527303" y="198120"/>
                </a:moveTo>
                <a:lnTo>
                  <a:pt x="514350" y="197358"/>
                </a:lnTo>
                <a:lnTo>
                  <a:pt x="514350" y="210312"/>
                </a:lnTo>
                <a:lnTo>
                  <a:pt x="526541" y="210312"/>
                </a:lnTo>
                <a:lnTo>
                  <a:pt x="527303" y="198120"/>
                </a:lnTo>
                <a:close/>
              </a:path>
              <a:path w="4212590" h="1734820">
                <a:moveTo>
                  <a:pt x="501396" y="210312"/>
                </a:moveTo>
                <a:lnTo>
                  <a:pt x="501396" y="197358"/>
                </a:lnTo>
                <a:lnTo>
                  <a:pt x="489204" y="197358"/>
                </a:lnTo>
                <a:lnTo>
                  <a:pt x="489204" y="210312"/>
                </a:lnTo>
                <a:lnTo>
                  <a:pt x="501396" y="210312"/>
                </a:lnTo>
                <a:close/>
              </a:path>
              <a:path w="4212590" h="1734820">
                <a:moveTo>
                  <a:pt x="476250" y="210312"/>
                </a:moveTo>
                <a:lnTo>
                  <a:pt x="476250" y="197358"/>
                </a:lnTo>
                <a:lnTo>
                  <a:pt x="463296" y="197358"/>
                </a:lnTo>
                <a:lnTo>
                  <a:pt x="463296" y="210312"/>
                </a:lnTo>
                <a:lnTo>
                  <a:pt x="476250" y="210312"/>
                </a:lnTo>
                <a:close/>
              </a:path>
              <a:path w="4212590" h="1734820">
                <a:moveTo>
                  <a:pt x="451103" y="211074"/>
                </a:moveTo>
                <a:lnTo>
                  <a:pt x="450341" y="198120"/>
                </a:lnTo>
                <a:lnTo>
                  <a:pt x="438150" y="198882"/>
                </a:lnTo>
                <a:lnTo>
                  <a:pt x="438150" y="211074"/>
                </a:lnTo>
                <a:lnTo>
                  <a:pt x="451103" y="211074"/>
                </a:lnTo>
                <a:close/>
              </a:path>
              <a:path w="4212590" h="1734820">
                <a:moveTo>
                  <a:pt x="425958" y="211836"/>
                </a:moveTo>
                <a:lnTo>
                  <a:pt x="425196" y="199644"/>
                </a:lnTo>
                <a:lnTo>
                  <a:pt x="412241" y="200406"/>
                </a:lnTo>
                <a:lnTo>
                  <a:pt x="413003" y="213360"/>
                </a:lnTo>
                <a:lnTo>
                  <a:pt x="425958" y="211836"/>
                </a:lnTo>
                <a:close/>
              </a:path>
              <a:path w="4212590" h="1734820">
                <a:moveTo>
                  <a:pt x="400812" y="214122"/>
                </a:moveTo>
                <a:lnTo>
                  <a:pt x="399288" y="201930"/>
                </a:lnTo>
                <a:lnTo>
                  <a:pt x="387096" y="202692"/>
                </a:lnTo>
                <a:lnTo>
                  <a:pt x="388619" y="215646"/>
                </a:lnTo>
                <a:lnTo>
                  <a:pt x="400812" y="214122"/>
                </a:lnTo>
                <a:close/>
              </a:path>
              <a:path w="4212590" h="1734820">
                <a:moveTo>
                  <a:pt x="375665" y="217170"/>
                </a:moveTo>
                <a:lnTo>
                  <a:pt x="374141" y="204978"/>
                </a:lnTo>
                <a:lnTo>
                  <a:pt x="361188" y="206502"/>
                </a:lnTo>
                <a:lnTo>
                  <a:pt x="363474" y="219456"/>
                </a:lnTo>
                <a:lnTo>
                  <a:pt x="375665" y="217170"/>
                </a:lnTo>
                <a:close/>
              </a:path>
              <a:path w="4212590" h="1734820">
                <a:moveTo>
                  <a:pt x="351281" y="221742"/>
                </a:moveTo>
                <a:lnTo>
                  <a:pt x="348996" y="208788"/>
                </a:lnTo>
                <a:lnTo>
                  <a:pt x="336803" y="211074"/>
                </a:lnTo>
                <a:lnTo>
                  <a:pt x="336041" y="211836"/>
                </a:lnTo>
                <a:lnTo>
                  <a:pt x="339089" y="224028"/>
                </a:lnTo>
                <a:lnTo>
                  <a:pt x="351281" y="221742"/>
                </a:lnTo>
                <a:close/>
              </a:path>
              <a:path w="4212590" h="1734820">
                <a:moveTo>
                  <a:pt x="326898" y="227076"/>
                </a:moveTo>
                <a:lnTo>
                  <a:pt x="323850" y="214122"/>
                </a:lnTo>
                <a:lnTo>
                  <a:pt x="314705" y="216408"/>
                </a:lnTo>
                <a:lnTo>
                  <a:pt x="310896" y="217932"/>
                </a:lnTo>
                <a:lnTo>
                  <a:pt x="314705" y="230124"/>
                </a:lnTo>
                <a:lnTo>
                  <a:pt x="326898" y="227076"/>
                </a:lnTo>
                <a:close/>
              </a:path>
              <a:path w="4212590" h="1734820">
                <a:moveTo>
                  <a:pt x="302513" y="233172"/>
                </a:moveTo>
                <a:lnTo>
                  <a:pt x="298703" y="220980"/>
                </a:lnTo>
                <a:lnTo>
                  <a:pt x="293369" y="223266"/>
                </a:lnTo>
                <a:lnTo>
                  <a:pt x="286512" y="225552"/>
                </a:lnTo>
                <a:lnTo>
                  <a:pt x="290322" y="236982"/>
                </a:lnTo>
                <a:lnTo>
                  <a:pt x="296417" y="235458"/>
                </a:lnTo>
                <a:lnTo>
                  <a:pt x="302513" y="233172"/>
                </a:lnTo>
                <a:close/>
              </a:path>
              <a:path w="4212590" h="1734820">
                <a:moveTo>
                  <a:pt x="278891" y="241554"/>
                </a:moveTo>
                <a:lnTo>
                  <a:pt x="274319" y="229362"/>
                </a:lnTo>
                <a:lnTo>
                  <a:pt x="272034" y="230124"/>
                </a:lnTo>
                <a:lnTo>
                  <a:pt x="262127" y="234696"/>
                </a:lnTo>
                <a:lnTo>
                  <a:pt x="267462" y="246126"/>
                </a:lnTo>
                <a:lnTo>
                  <a:pt x="276605" y="242316"/>
                </a:lnTo>
                <a:lnTo>
                  <a:pt x="278891" y="241554"/>
                </a:lnTo>
                <a:close/>
              </a:path>
              <a:path w="4212590" h="1734820">
                <a:moveTo>
                  <a:pt x="256031" y="250698"/>
                </a:moveTo>
                <a:lnTo>
                  <a:pt x="250698" y="239268"/>
                </a:lnTo>
                <a:lnTo>
                  <a:pt x="239267" y="245364"/>
                </a:lnTo>
                <a:lnTo>
                  <a:pt x="244601" y="256794"/>
                </a:lnTo>
                <a:lnTo>
                  <a:pt x="256031" y="250698"/>
                </a:lnTo>
                <a:close/>
              </a:path>
              <a:path w="4212590" h="1734820">
                <a:moveTo>
                  <a:pt x="233934" y="262128"/>
                </a:moveTo>
                <a:lnTo>
                  <a:pt x="227075" y="251460"/>
                </a:lnTo>
                <a:lnTo>
                  <a:pt x="216408" y="257556"/>
                </a:lnTo>
                <a:lnTo>
                  <a:pt x="222503" y="268224"/>
                </a:lnTo>
                <a:lnTo>
                  <a:pt x="233934" y="262128"/>
                </a:lnTo>
                <a:close/>
              </a:path>
              <a:path w="4212590" h="1734820">
                <a:moveTo>
                  <a:pt x="211836" y="275082"/>
                </a:moveTo>
                <a:lnTo>
                  <a:pt x="204977" y="264414"/>
                </a:lnTo>
                <a:lnTo>
                  <a:pt x="197358" y="269748"/>
                </a:lnTo>
                <a:lnTo>
                  <a:pt x="194310" y="272034"/>
                </a:lnTo>
                <a:lnTo>
                  <a:pt x="201929" y="281940"/>
                </a:lnTo>
                <a:lnTo>
                  <a:pt x="204215" y="280416"/>
                </a:lnTo>
                <a:lnTo>
                  <a:pt x="211836" y="275082"/>
                </a:lnTo>
                <a:close/>
              </a:path>
              <a:path w="4212590" h="1734820">
                <a:moveTo>
                  <a:pt x="191262" y="289560"/>
                </a:moveTo>
                <a:lnTo>
                  <a:pt x="184403" y="278892"/>
                </a:lnTo>
                <a:lnTo>
                  <a:pt x="180593" y="281178"/>
                </a:lnTo>
                <a:lnTo>
                  <a:pt x="173736" y="287274"/>
                </a:lnTo>
                <a:lnTo>
                  <a:pt x="182117" y="297180"/>
                </a:lnTo>
                <a:lnTo>
                  <a:pt x="188213" y="291846"/>
                </a:lnTo>
                <a:lnTo>
                  <a:pt x="191262" y="289560"/>
                </a:lnTo>
                <a:close/>
              </a:path>
              <a:path w="4212590" h="1734820">
                <a:moveTo>
                  <a:pt x="172212" y="304800"/>
                </a:moveTo>
                <a:lnTo>
                  <a:pt x="163829" y="295656"/>
                </a:lnTo>
                <a:lnTo>
                  <a:pt x="154686" y="304038"/>
                </a:lnTo>
                <a:lnTo>
                  <a:pt x="163067" y="313182"/>
                </a:lnTo>
                <a:lnTo>
                  <a:pt x="172212" y="304800"/>
                </a:lnTo>
                <a:close/>
              </a:path>
              <a:path w="4212590" h="1734820">
                <a:moveTo>
                  <a:pt x="153924" y="322326"/>
                </a:moveTo>
                <a:lnTo>
                  <a:pt x="144779" y="313182"/>
                </a:lnTo>
                <a:lnTo>
                  <a:pt x="136398" y="322326"/>
                </a:lnTo>
                <a:lnTo>
                  <a:pt x="145541" y="331470"/>
                </a:lnTo>
                <a:lnTo>
                  <a:pt x="153924" y="322326"/>
                </a:lnTo>
                <a:close/>
              </a:path>
              <a:path w="4212590" h="1734820">
                <a:moveTo>
                  <a:pt x="137160" y="340614"/>
                </a:moveTo>
                <a:lnTo>
                  <a:pt x="127253" y="332232"/>
                </a:lnTo>
                <a:lnTo>
                  <a:pt x="122681" y="337566"/>
                </a:lnTo>
                <a:lnTo>
                  <a:pt x="118872" y="342138"/>
                </a:lnTo>
                <a:lnTo>
                  <a:pt x="128777" y="349758"/>
                </a:lnTo>
                <a:lnTo>
                  <a:pt x="131825" y="345948"/>
                </a:lnTo>
                <a:lnTo>
                  <a:pt x="137160" y="340614"/>
                </a:lnTo>
                <a:close/>
              </a:path>
              <a:path w="4212590" h="1734820">
                <a:moveTo>
                  <a:pt x="121158" y="359664"/>
                </a:moveTo>
                <a:lnTo>
                  <a:pt x="111251" y="352044"/>
                </a:lnTo>
                <a:lnTo>
                  <a:pt x="109727" y="352806"/>
                </a:lnTo>
                <a:lnTo>
                  <a:pt x="103631" y="361950"/>
                </a:lnTo>
                <a:lnTo>
                  <a:pt x="113537" y="369570"/>
                </a:lnTo>
                <a:lnTo>
                  <a:pt x="119634" y="361188"/>
                </a:lnTo>
                <a:lnTo>
                  <a:pt x="121158" y="359664"/>
                </a:lnTo>
                <a:close/>
              </a:path>
              <a:path w="4212590" h="1734820">
                <a:moveTo>
                  <a:pt x="106679" y="380238"/>
                </a:moveTo>
                <a:lnTo>
                  <a:pt x="96012" y="372618"/>
                </a:lnTo>
                <a:lnTo>
                  <a:pt x="89153" y="383286"/>
                </a:lnTo>
                <a:lnTo>
                  <a:pt x="99822" y="390144"/>
                </a:lnTo>
                <a:lnTo>
                  <a:pt x="106679" y="380238"/>
                </a:lnTo>
                <a:close/>
              </a:path>
              <a:path w="4212590" h="1734820">
                <a:moveTo>
                  <a:pt x="92963" y="400812"/>
                </a:moveTo>
                <a:lnTo>
                  <a:pt x="82296" y="394716"/>
                </a:lnTo>
                <a:lnTo>
                  <a:pt x="76962" y="403098"/>
                </a:lnTo>
                <a:lnTo>
                  <a:pt x="75437" y="405384"/>
                </a:lnTo>
                <a:lnTo>
                  <a:pt x="86867" y="411480"/>
                </a:lnTo>
                <a:lnTo>
                  <a:pt x="87629" y="409956"/>
                </a:lnTo>
                <a:lnTo>
                  <a:pt x="92963" y="400812"/>
                </a:lnTo>
                <a:close/>
              </a:path>
              <a:path w="4212590" h="1734820">
                <a:moveTo>
                  <a:pt x="80772" y="422910"/>
                </a:moveTo>
                <a:lnTo>
                  <a:pt x="69341" y="416814"/>
                </a:lnTo>
                <a:lnTo>
                  <a:pt x="67055" y="421386"/>
                </a:lnTo>
                <a:lnTo>
                  <a:pt x="64008" y="428244"/>
                </a:lnTo>
                <a:lnTo>
                  <a:pt x="74675" y="434340"/>
                </a:lnTo>
                <a:lnTo>
                  <a:pt x="78486" y="427482"/>
                </a:lnTo>
                <a:lnTo>
                  <a:pt x="80772" y="422910"/>
                </a:lnTo>
                <a:close/>
              </a:path>
              <a:path w="4212590" h="1734820">
                <a:moveTo>
                  <a:pt x="69341" y="445008"/>
                </a:moveTo>
                <a:lnTo>
                  <a:pt x="57912" y="439674"/>
                </a:lnTo>
                <a:lnTo>
                  <a:pt x="52577" y="451866"/>
                </a:lnTo>
                <a:lnTo>
                  <a:pt x="64008" y="457200"/>
                </a:lnTo>
                <a:lnTo>
                  <a:pt x="69341" y="445008"/>
                </a:lnTo>
                <a:close/>
              </a:path>
              <a:path w="4212590" h="1734820">
                <a:moveTo>
                  <a:pt x="59436" y="468630"/>
                </a:moveTo>
                <a:lnTo>
                  <a:pt x="48005" y="463296"/>
                </a:lnTo>
                <a:lnTo>
                  <a:pt x="42672" y="475488"/>
                </a:lnTo>
                <a:lnTo>
                  <a:pt x="54863" y="480060"/>
                </a:lnTo>
                <a:lnTo>
                  <a:pt x="59436" y="468630"/>
                </a:lnTo>
                <a:close/>
              </a:path>
              <a:path w="4212590" h="1734820">
                <a:moveTo>
                  <a:pt x="50291" y="491490"/>
                </a:moveTo>
                <a:lnTo>
                  <a:pt x="38862" y="487680"/>
                </a:lnTo>
                <a:lnTo>
                  <a:pt x="35813" y="495300"/>
                </a:lnTo>
                <a:lnTo>
                  <a:pt x="34289" y="499872"/>
                </a:lnTo>
                <a:lnTo>
                  <a:pt x="46481" y="503682"/>
                </a:lnTo>
                <a:lnTo>
                  <a:pt x="48005" y="499872"/>
                </a:lnTo>
                <a:lnTo>
                  <a:pt x="50291" y="491490"/>
                </a:lnTo>
                <a:close/>
              </a:path>
              <a:path w="4212590" h="1734820">
                <a:moveTo>
                  <a:pt x="42672" y="515874"/>
                </a:moveTo>
                <a:lnTo>
                  <a:pt x="30479" y="512064"/>
                </a:lnTo>
                <a:lnTo>
                  <a:pt x="29717" y="514350"/>
                </a:lnTo>
                <a:lnTo>
                  <a:pt x="26669" y="524256"/>
                </a:lnTo>
                <a:lnTo>
                  <a:pt x="38862" y="527304"/>
                </a:lnTo>
                <a:lnTo>
                  <a:pt x="42672" y="515874"/>
                </a:lnTo>
                <a:close/>
              </a:path>
              <a:path w="4212590" h="1734820">
                <a:moveTo>
                  <a:pt x="35813" y="539496"/>
                </a:moveTo>
                <a:lnTo>
                  <a:pt x="22860" y="536448"/>
                </a:lnTo>
                <a:lnTo>
                  <a:pt x="19812" y="548640"/>
                </a:lnTo>
                <a:lnTo>
                  <a:pt x="32765" y="551688"/>
                </a:lnTo>
                <a:lnTo>
                  <a:pt x="35813" y="539496"/>
                </a:lnTo>
                <a:close/>
              </a:path>
              <a:path w="4212590" h="1734820">
                <a:moveTo>
                  <a:pt x="29717" y="563880"/>
                </a:moveTo>
                <a:lnTo>
                  <a:pt x="17525" y="561594"/>
                </a:lnTo>
                <a:lnTo>
                  <a:pt x="14477" y="573024"/>
                </a:lnTo>
                <a:lnTo>
                  <a:pt x="14477" y="573786"/>
                </a:lnTo>
                <a:lnTo>
                  <a:pt x="26669" y="576072"/>
                </a:lnTo>
                <a:lnTo>
                  <a:pt x="26669" y="575310"/>
                </a:lnTo>
                <a:lnTo>
                  <a:pt x="29717" y="563880"/>
                </a:lnTo>
                <a:close/>
              </a:path>
              <a:path w="4212590" h="1734820">
                <a:moveTo>
                  <a:pt x="24384" y="589026"/>
                </a:moveTo>
                <a:lnTo>
                  <a:pt x="12191" y="586740"/>
                </a:lnTo>
                <a:lnTo>
                  <a:pt x="10667" y="592074"/>
                </a:lnTo>
                <a:lnTo>
                  <a:pt x="9905" y="598932"/>
                </a:lnTo>
                <a:lnTo>
                  <a:pt x="22098" y="601218"/>
                </a:lnTo>
                <a:lnTo>
                  <a:pt x="23622" y="595122"/>
                </a:lnTo>
                <a:lnTo>
                  <a:pt x="24384" y="589026"/>
                </a:lnTo>
                <a:close/>
              </a:path>
              <a:path w="4212590" h="1734820">
                <a:moveTo>
                  <a:pt x="20574" y="613410"/>
                </a:moveTo>
                <a:lnTo>
                  <a:pt x="7619" y="611886"/>
                </a:lnTo>
                <a:lnTo>
                  <a:pt x="6096" y="624078"/>
                </a:lnTo>
                <a:lnTo>
                  <a:pt x="18287" y="626364"/>
                </a:lnTo>
                <a:lnTo>
                  <a:pt x="19812" y="614172"/>
                </a:lnTo>
                <a:lnTo>
                  <a:pt x="20574" y="613410"/>
                </a:lnTo>
                <a:close/>
              </a:path>
              <a:path w="4212590" h="1734820">
                <a:moveTo>
                  <a:pt x="16763" y="638556"/>
                </a:moveTo>
                <a:lnTo>
                  <a:pt x="4572" y="637032"/>
                </a:lnTo>
                <a:lnTo>
                  <a:pt x="3048" y="649986"/>
                </a:lnTo>
                <a:lnTo>
                  <a:pt x="16001" y="651510"/>
                </a:lnTo>
                <a:lnTo>
                  <a:pt x="16763" y="638556"/>
                </a:lnTo>
                <a:close/>
              </a:path>
              <a:path w="4212590" h="1734820">
                <a:moveTo>
                  <a:pt x="14477" y="663702"/>
                </a:moveTo>
                <a:lnTo>
                  <a:pt x="2286" y="662940"/>
                </a:lnTo>
                <a:lnTo>
                  <a:pt x="1524" y="670560"/>
                </a:lnTo>
                <a:lnTo>
                  <a:pt x="762" y="675132"/>
                </a:lnTo>
                <a:lnTo>
                  <a:pt x="13715" y="675894"/>
                </a:lnTo>
                <a:lnTo>
                  <a:pt x="13715" y="671322"/>
                </a:lnTo>
                <a:lnTo>
                  <a:pt x="14477" y="663702"/>
                </a:lnTo>
                <a:close/>
              </a:path>
              <a:path w="4212590" h="1734820">
                <a:moveTo>
                  <a:pt x="12953" y="701040"/>
                </a:moveTo>
                <a:lnTo>
                  <a:pt x="12953" y="688848"/>
                </a:lnTo>
                <a:lnTo>
                  <a:pt x="762" y="688086"/>
                </a:lnTo>
                <a:lnTo>
                  <a:pt x="762" y="689610"/>
                </a:lnTo>
                <a:lnTo>
                  <a:pt x="0" y="701040"/>
                </a:lnTo>
                <a:lnTo>
                  <a:pt x="12953" y="701040"/>
                </a:lnTo>
                <a:close/>
              </a:path>
              <a:path w="4212590" h="1734820">
                <a:moveTo>
                  <a:pt x="12953" y="726948"/>
                </a:moveTo>
                <a:lnTo>
                  <a:pt x="12953" y="713994"/>
                </a:lnTo>
                <a:lnTo>
                  <a:pt x="0" y="713994"/>
                </a:lnTo>
                <a:lnTo>
                  <a:pt x="0" y="726948"/>
                </a:lnTo>
                <a:lnTo>
                  <a:pt x="12953" y="726948"/>
                </a:lnTo>
                <a:close/>
              </a:path>
              <a:path w="4212590" h="1734820">
                <a:moveTo>
                  <a:pt x="13715" y="751332"/>
                </a:moveTo>
                <a:lnTo>
                  <a:pt x="12953" y="744474"/>
                </a:lnTo>
                <a:lnTo>
                  <a:pt x="12953" y="739140"/>
                </a:lnTo>
                <a:lnTo>
                  <a:pt x="0" y="739140"/>
                </a:lnTo>
                <a:lnTo>
                  <a:pt x="762" y="745236"/>
                </a:lnTo>
                <a:lnTo>
                  <a:pt x="762" y="752094"/>
                </a:lnTo>
                <a:lnTo>
                  <a:pt x="13715" y="751332"/>
                </a:lnTo>
                <a:close/>
              </a:path>
              <a:path w="4212590" h="1734820">
                <a:moveTo>
                  <a:pt x="15239" y="776478"/>
                </a:moveTo>
                <a:lnTo>
                  <a:pt x="14477" y="764286"/>
                </a:lnTo>
                <a:lnTo>
                  <a:pt x="1524" y="765048"/>
                </a:lnTo>
                <a:lnTo>
                  <a:pt x="3048" y="778002"/>
                </a:lnTo>
                <a:lnTo>
                  <a:pt x="15239" y="776478"/>
                </a:lnTo>
                <a:close/>
              </a:path>
              <a:path w="4212590" h="1734820">
                <a:moveTo>
                  <a:pt x="19050" y="801624"/>
                </a:moveTo>
                <a:lnTo>
                  <a:pt x="18287" y="797814"/>
                </a:lnTo>
                <a:lnTo>
                  <a:pt x="16763" y="788670"/>
                </a:lnTo>
                <a:lnTo>
                  <a:pt x="4572" y="790956"/>
                </a:lnTo>
                <a:lnTo>
                  <a:pt x="5334" y="799338"/>
                </a:lnTo>
                <a:lnTo>
                  <a:pt x="6096" y="803910"/>
                </a:lnTo>
                <a:lnTo>
                  <a:pt x="19050" y="801624"/>
                </a:lnTo>
                <a:close/>
              </a:path>
              <a:path w="4212590" h="1734820">
                <a:moveTo>
                  <a:pt x="23622" y="826008"/>
                </a:moveTo>
                <a:lnTo>
                  <a:pt x="21336" y="815340"/>
                </a:lnTo>
                <a:lnTo>
                  <a:pt x="21336" y="813816"/>
                </a:lnTo>
                <a:lnTo>
                  <a:pt x="9143" y="816102"/>
                </a:lnTo>
                <a:lnTo>
                  <a:pt x="9143" y="817626"/>
                </a:lnTo>
                <a:lnTo>
                  <a:pt x="11429" y="829056"/>
                </a:lnTo>
                <a:lnTo>
                  <a:pt x="23622" y="826008"/>
                </a:lnTo>
                <a:close/>
              </a:path>
              <a:path w="4212590" h="1734820">
                <a:moveTo>
                  <a:pt x="30479" y="850392"/>
                </a:moveTo>
                <a:lnTo>
                  <a:pt x="26669" y="838200"/>
                </a:lnTo>
                <a:lnTo>
                  <a:pt x="14477" y="841248"/>
                </a:lnTo>
                <a:lnTo>
                  <a:pt x="18287" y="853440"/>
                </a:lnTo>
                <a:lnTo>
                  <a:pt x="30479" y="850392"/>
                </a:lnTo>
                <a:close/>
              </a:path>
              <a:path w="4212590" h="1734820">
                <a:moveTo>
                  <a:pt x="37337" y="874014"/>
                </a:moveTo>
                <a:lnTo>
                  <a:pt x="36575" y="870966"/>
                </a:lnTo>
                <a:lnTo>
                  <a:pt x="33527" y="862584"/>
                </a:lnTo>
                <a:lnTo>
                  <a:pt x="22098" y="865632"/>
                </a:lnTo>
                <a:lnTo>
                  <a:pt x="24384" y="874776"/>
                </a:lnTo>
                <a:lnTo>
                  <a:pt x="25908" y="878586"/>
                </a:lnTo>
                <a:lnTo>
                  <a:pt x="37337" y="874014"/>
                </a:lnTo>
                <a:close/>
              </a:path>
              <a:path w="4212590" h="1734820">
                <a:moveTo>
                  <a:pt x="45719" y="897636"/>
                </a:moveTo>
                <a:lnTo>
                  <a:pt x="43434" y="890016"/>
                </a:lnTo>
                <a:lnTo>
                  <a:pt x="41910" y="886206"/>
                </a:lnTo>
                <a:lnTo>
                  <a:pt x="29717" y="890016"/>
                </a:lnTo>
                <a:lnTo>
                  <a:pt x="31241" y="893826"/>
                </a:lnTo>
                <a:lnTo>
                  <a:pt x="34289" y="902208"/>
                </a:lnTo>
                <a:lnTo>
                  <a:pt x="45719" y="897636"/>
                </a:lnTo>
                <a:close/>
              </a:path>
              <a:path w="4212590" h="1734820">
                <a:moveTo>
                  <a:pt x="55625" y="921258"/>
                </a:moveTo>
                <a:lnTo>
                  <a:pt x="50291" y="909828"/>
                </a:lnTo>
                <a:lnTo>
                  <a:pt x="38862" y="914400"/>
                </a:lnTo>
                <a:lnTo>
                  <a:pt x="43434" y="925830"/>
                </a:lnTo>
                <a:lnTo>
                  <a:pt x="55625" y="921258"/>
                </a:lnTo>
                <a:close/>
              </a:path>
              <a:path w="4212590" h="1734820">
                <a:moveTo>
                  <a:pt x="65531" y="944118"/>
                </a:moveTo>
                <a:lnTo>
                  <a:pt x="60198" y="932688"/>
                </a:lnTo>
                <a:lnTo>
                  <a:pt x="48767" y="938022"/>
                </a:lnTo>
                <a:lnTo>
                  <a:pt x="54101" y="949452"/>
                </a:lnTo>
                <a:lnTo>
                  <a:pt x="65531" y="944118"/>
                </a:lnTo>
                <a:close/>
              </a:path>
              <a:path w="4212590" h="1734820">
                <a:moveTo>
                  <a:pt x="76200" y="966978"/>
                </a:moveTo>
                <a:lnTo>
                  <a:pt x="70865" y="955548"/>
                </a:lnTo>
                <a:lnTo>
                  <a:pt x="59436" y="961644"/>
                </a:lnTo>
                <a:lnTo>
                  <a:pt x="64769" y="972312"/>
                </a:lnTo>
                <a:lnTo>
                  <a:pt x="64769" y="973074"/>
                </a:lnTo>
                <a:lnTo>
                  <a:pt x="76200" y="966978"/>
                </a:lnTo>
                <a:close/>
              </a:path>
              <a:path w="4212590" h="1734820">
                <a:moveTo>
                  <a:pt x="87629" y="989838"/>
                </a:moveTo>
                <a:lnTo>
                  <a:pt x="85343" y="986790"/>
                </a:lnTo>
                <a:lnTo>
                  <a:pt x="81534" y="978408"/>
                </a:lnTo>
                <a:lnTo>
                  <a:pt x="70103" y="984504"/>
                </a:lnTo>
                <a:lnTo>
                  <a:pt x="74675" y="992124"/>
                </a:lnTo>
                <a:lnTo>
                  <a:pt x="76200" y="995934"/>
                </a:lnTo>
                <a:lnTo>
                  <a:pt x="87629" y="989838"/>
                </a:lnTo>
                <a:close/>
              </a:path>
              <a:path w="4212590" h="1734820">
                <a:moveTo>
                  <a:pt x="99060" y="1011936"/>
                </a:moveTo>
                <a:lnTo>
                  <a:pt x="96012" y="1005840"/>
                </a:lnTo>
                <a:lnTo>
                  <a:pt x="92963" y="1001268"/>
                </a:lnTo>
                <a:lnTo>
                  <a:pt x="82296" y="1006602"/>
                </a:lnTo>
                <a:lnTo>
                  <a:pt x="84581" y="1011936"/>
                </a:lnTo>
                <a:lnTo>
                  <a:pt x="88391" y="1018032"/>
                </a:lnTo>
                <a:lnTo>
                  <a:pt x="99060" y="1011936"/>
                </a:lnTo>
                <a:close/>
              </a:path>
              <a:path w="4212590" h="1734820">
                <a:moveTo>
                  <a:pt x="112013" y="1034034"/>
                </a:moveTo>
                <a:lnTo>
                  <a:pt x="106679" y="1025652"/>
                </a:lnTo>
                <a:lnTo>
                  <a:pt x="105155" y="1023366"/>
                </a:lnTo>
                <a:lnTo>
                  <a:pt x="94487" y="1029462"/>
                </a:lnTo>
                <a:lnTo>
                  <a:pt x="96012" y="1031748"/>
                </a:lnTo>
                <a:lnTo>
                  <a:pt x="100584" y="1040130"/>
                </a:lnTo>
                <a:lnTo>
                  <a:pt x="112013" y="1034034"/>
                </a:lnTo>
                <a:close/>
              </a:path>
              <a:path w="4212590" h="1734820">
                <a:moveTo>
                  <a:pt x="124205" y="1056132"/>
                </a:moveTo>
                <a:lnTo>
                  <a:pt x="118110" y="1045464"/>
                </a:lnTo>
                <a:lnTo>
                  <a:pt x="118110" y="1044702"/>
                </a:lnTo>
                <a:lnTo>
                  <a:pt x="106679" y="1051560"/>
                </a:lnTo>
                <a:lnTo>
                  <a:pt x="107441" y="1051560"/>
                </a:lnTo>
                <a:lnTo>
                  <a:pt x="113537" y="1062228"/>
                </a:lnTo>
                <a:lnTo>
                  <a:pt x="124205" y="1056132"/>
                </a:lnTo>
                <a:close/>
              </a:path>
              <a:path w="4212590" h="1734820">
                <a:moveTo>
                  <a:pt x="137922" y="1077468"/>
                </a:moveTo>
                <a:lnTo>
                  <a:pt x="131063" y="1066800"/>
                </a:lnTo>
                <a:lnTo>
                  <a:pt x="120396" y="1073658"/>
                </a:lnTo>
                <a:lnTo>
                  <a:pt x="127253" y="1084326"/>
                </a:lnTo>
                <a:lnTo>
                  <a:pt x="137922" y="1077468"/>
                </a:lnTo>
                <a:close/>
              </a:path>
              <a:path w="4212590" h="1734820">
                <a:moveTo>
                  <a:pt x="151637" y="1098804"/>
                </a:moveTo>
                <a:lnTo>
                  <a:pt x="144779" y="1088136"/>
                </a:lnTo>
                <a:lnTo>
                  <a:pt x="134112" y="1094994"/>
                </a:lnTo>
                <a:lnTo>
                  <a:pt x="140969" y="1105662"/>
                </a:lnTo>
                <a:lnTo>
                  <a:pt x="151637" y="1098804"/>
                </a:lnTo>
                <a:close/>
              </a:path>
              <a:path w="4212590" h="1734820">
                <a:moveTo>
                  <a:pt x="165353" y="1119378"/>
                </a:moveTo>
                <a:lnTo>
                  <a:pt x="158496" y="1109472"/>
                </a:lnTo>
                <a:lnTo>
                  <a:pt x="147827" y="1116330"/>
                </a:lnTo>
                <a:lnTo>
                  <a:pt x="154686" y="1126998"/>
                </a:lnTo>
                <a:lnTo>
                  <a:pt x="165353" y="1119378"/>
                </a:lnTo>
                <a:close/>
              </a:path>
              <a:path w="4212590" h="1734820">
                <a:moveTo>
                  <a:pt x="179831" y="1140714"/>
                </a:moveTo>
                <a:lnTo>
                  <a:pt x="172974" y="1130046"/>
                </a:lnTo>
                <a:lnTo>
                  <a:pt x="162305" y="1137666"/>
                </a:lnTo>
                <a:lnTo>
                  <a:pt x="169925" y="1147572"/>
                </a:lnTo>
                <a:lnTo>
                  <a:pt x="179831" y="1140714"/>
                </a:lnTo>
                <a:close/>
              </a:path>
              <a:path w="4212590" h="1734820">
                <a:moveTo>
                  <a:pt x="195072" y="1161288"/>
                </a:moveTo>
                <a:lnTo>
                  <a:pt x="194310" y="1160526"/>
                </a:lnTo>
                <a:lnTo>
                  <a:pt x="187451" y="1150620"/>
                </a:lnTo>
                <a:lnTo>
                  <a:pt x="176784" y="1158240"/>
                </a:lnTo>
                <a:lnTo>
                  <a:pt x="184403" y="1168146"/>
                </a:lnTo>
                <a:lnTo>
                  <a:pt x="195072" y="1161288"/>
                </a:lnTo>
                <a:close/>
              </a:path>
              <a:path w="4212590" h="1734820">
                <a:moveTo>
                  <a:pt x="209550" y="1181100"/>
                </a:moveTo>
                <a:lnTo>
                  <a:pt x="208787" y="1179576"/>
                </a:lnTo>
                <a:lnTo>
                  <a:pt x="201929" y="1171194"/>
                </a:lnTo>
                <a:lnTo>
                  <a:pt x="192024" y="1178814"/>
                </a:lnTo>
                <a:lnTo>
                  <a:pt x="198119" y="1187196"/>
                </a:lnTo>
                <a:lnTo>
                  <a:pt x="199643" y="1188720"/>
                </a:lnTo>
                <a:lnTo>
                  <a:pt x="209550" y="1181100"/>
                </a:lnTo>
                <a:close/>
              </a:path>
              <a:path w="4212590" h="1734820">
                <a:moveTo>
                  <a:pt x="225551" y="1200912"/>
                </a:moveTo>
                <a:lnTo>
                  <a:pt x="217931" y="1191006"/>
                </a:lnTo>
                <a:lnTo>
                  <a:pt x="207263" y="1198626"/>
                </a:lnTo>
                <a:lnTo>
                  <a:pt x="215646" y="1209294"/>
                </a:lnTo>
                <a:lnTo>
                  <a:pt x="225551" y="1200912"/>
                </a:lnTo>
                <a:close/>
              </a:path>
              <a:path w="4212590" h="1734820">
                <a:moveTo>
                  <a:pt x="240791" y="1221486"/>
                </a:moveTo>
                <a:lnTo>
                  <a:pt x="236981" y="1216152"/>
                </a:lnTo>
                <a:lnTo>
                  <a:pt x="233172" y="1211580"/>
                </a:lnTo>
                <a:lnTo>
                  <a:pt x="223265" y="1219200"/>
                </a:lnTo>
                <a:lnTo>
                  <a:pt x="227075" y="1223772"/>
                </a:lnTo>
                <a:lnTo>
                  <a:pt x="230886" y="1229106"/>
                </a:lnTo>
                <a:lnTo>
                  <a:pt x="240791" y="1221486"/>
                </a:lnTo>
                <a:close/>
              </a:path>
              <a:path w="4212590" h="1734820">
                <a:moveTo>
                  <a:pt x="256793" y="1240536"/>
                </a:moveTo>
                <a:lnTo>
                  <a:pt x="251460" y="1234440"/>
                </a:lnTo>
                <a:lnTo>
                  <a:pt x="249174" y="1231392"/>
                </a:lnTo>
                <a:lnTo>
                  <a:pt x="239267" y="1239012"/>
                </a:lnTo>
                <a:lnTo>
                  <a:pt x="241553" y="1242060"/>
                </a:lnTo>
                <a:lnTo>
                  <a:pt x="246887" y="1248918"/>
                </a:lnTo>
                <a:lnTo>
                  <a:pt x="256793" y="1240536"/>
                </a:lnTo>
                <a:close/>
              </a:path>
              <a:path w="4212590" h="1734820">
                <a:moveTo>
                  <a:pt x="272796" y="1260348"/>
                </a:moveTo>
                <a:lnTo>
                  <a:pt x="265938" y="1251966"/>
                </a:lnTo>
                <a:lnTo>
                  <a:pt x="265175" y="1250442"/>
                </a:lnTo>
                <a:lnTo>
                  <a:pt x="255269" y="1258824"/>
                </a:lnTo>
                <a:lnTo>
                  <a:pt x="256031" y="1259586"/>
                </a:lnTo>
                <a:lnTo>
                  <a:pt x="263651" y="1268730"/>
                </a:lnTo>
                <a:lnTo>
                  <a:pt x="272796" y="1260348"/>
                </a:lnTo>
                <a:close/>
              </a:path>
              <a:path w="4212590" h="1734820">
                <a:moveTo>
                  <a:pt x="289560" y="1279398"/>
                </a:moveTo>
                <a:lnTo>
                  <a:pt x="281177" y="1269492"/>
                </a:lnTo>
                <a:lnTo>
                  <a:pt x="272034" y="1277874"/>
                </a:lnTo>
                <a:lnTo>
                  <a:pt x="280415" y="1287780"/>
                </a:lnTo>
                <a:lnTo>
                  <a:pt x="289560" y="1279398"/>
                </a:lnTo>
                <a:close/>
              </a:path>
              <a:path w="4212590" h="1734820">
                <a:moveTo>
                  <a:pt x="306324" y="1298448"/>
                </a:moveTo>
                <a:lnTo>
                  <a:pt x="297941" y="1288542"/>
                </a:lnTo>
                <a:lnTo>
                  <a:pt x="288798" y="1297686"/>
                </a:lnTo>
                <a:lnTo>
                  <a:pt x="297179" y="1306830"/>
                </a:lnTo>
                <a:lnTo>
                  <a:pt x="306324" y="1298448"/>
                </a:lnTo>
                <a:close/>
              </a:path>
              <a:path w="4212590" h="1734820">
                <a:moveTo>
                  <a:pt x="323850" y="1316736"/>
                </a:moveTo>
                <a:lnTo>
                  <a:pt x="314705" y="1307592"/>
                </a:lnTo>
                <a:lnTo>
                  <a:pt x="305562" y="1315974"/>
                </a:lnTo>
                <a:lnTo>
                  <a:pt x="313943" y="1325880"/>
                </a:lnTo>
                <a:lnTo>
                  <a:pt x="323850" y="1316736"/>
                </a:lnTo>
                <a:close/>
              </a:path>
              <a:path w="4212590" h="1734820">
                <a:moveTo>
                  <a:pt x="340613" y="1335786"/>
                </a:moveTo>
                <a:lnTo>
                  <a:pt x="340613" y="1335024"/>
                </a:lnTo>
                <a:lnTo>
                  <a:pt x="332231" y="1326642"/>
                </a:lnTo>
                <a:lnTo>
                  <a:pt x="323088" y="1335024"/>
                </a:lnTo>
                <a:lnTo>
                  <a:pt x="331469" y="1343406"/>
                </a:lnTo>
                <a:lnTo>
                  <a:pt x="331469" y="1344168"/>
                </a:lnTo>
                <a:lnTo>
                  <a:pt x="340613" y="1335786"/>
                </a:lnTo>
                <a:close/>
              </a:path>
              <a:path w="4212590" h="1734820">
                <a:moveTo>
                  <a:pt x="358139" y="1353312"/>
                </a:moveTo>
                <a:lnTo>
                  <a:pt x="349758" y="1344930"/>
                </a:lnTo>
                <a:lnTo>
                  <a:pt x="340613" y="1353312"/>
                </a:lnTo>
                <a:lnTo>
                  <a:pt x="345948" y="1359408"/>
                </a:lnTo>
                <a:lnTo>
                  <a:pt x="349758" y="1362456"/>
                </a:lnTo>
                <a:lnTo>
                  <a:pt x="358139" y="1353312"/>
                </a:lnTo>
                <a:close/>
              </a:path>
              <a:path w="4212590" h="1734820">
                <a:moveTo>
                  <a:pt x="376427" y="1371600"/>
                </a:moveTo>
                <a:lnTo>
                  <a:pt x="367284" y="1362456"/>
                </a:lnTo>
                <a:lnTo>
                  <a:pt x="358139" y="1371600"/>
                </a:lnTo>
                <a:lnTo>
                  <a:pt x="367284" y="1380744"/>
                </a:lnTo>
                <a:lnTo>
                  <a:pt x="376427" y="1371600"/>
                </a:lnTo>
                <a:close/>
              </a:path>
              <a:path w="4212590" h="1734820">
                <a:moveTo>
                  <a:pt x="394715" y="1388364"/>
                </a:moveTo>
                <a:lnTo>
                  <a:pt x="385572" y="1379982"/>
                </a:lnTo>
                <a:lnTo>
                  <a:pt x="377189" y="1389126"/>
                </a:lnTo>
                <a:lnTo>
                  <a:pt x="386334" y="1398270"/>
                </a:lnTo>
                <a:lnTo>
                  <a:pt x="394715" y="1388364"/>
                </a:lnTo>
                <a:close/>
              </a:path>
              <a:path w="4212590" h="1734820">
                <a:moveTo>
                  <a:pt x="413765" y="1405128"/>
                </a:moveTo>
                <a:lnTo>
                  <a:pt x="403860" y="1396746"/>
                </a:lnTo>
                <a:lnTo>
                  <a:pt x="395477" y="1406652"/>
                </a:lnTo>
                <a:lnTo>
                  <a:pt x="405384" y="1415034"/>
                </a:lnTo>
                <a:lnTo>
                  <a:pt x="413765" y="1405128"/>
                </a:lnTo>
                <a:close/>
              </a:path>
              <a:path w="4212590" h="1734820">
                <a:moveTo>
                  <a:pt x="432815" y="1421892"/>
                </a:moveTo>
                <a:lnTo>
                  <a:pt x="423672" y="1413510"/>
                </a:lnTo>
                <a:lnTo>
                  <a:pt x="415289" y="1423416"/>
                </a:lnTo>
                <a:lnTo>
                  <a:pt x="425196" y="1431036"/>
                </a:lnTo>
                <a:lnTo>
                  <a:pt x="432815" y="1421892"/>
                </a:lnTo>
                <a:close/>
              </a:path>
              <a:path w="4212590" h="1734820">
                <a:moveTo>
                  <a:pt x="452627" y="1437132"/>
                </a:moveTo>
                <a:lnTo>
                  <a:pt x="450341" y="1435608"/>
                </a:lnTo>
                <a:lnTo>
                  <a:pt x="442722" y="1429512"/>
                </a:lnTo>
                <a:lnTo>
                  <a:pt x="435101" y="1439418"/>
                </a:lnTo>
                <a:lnTo>
                  <a:pt x="442722" y="1445514"/>
                </a:lnTo>
                <a:lnTo>
                  <a:pt x="445008" y="1447800"/>
                </a:lnTo>
                <a:lnTo>
                  <a:pt x="452627" y="1437132"/>
                </a:lnTo>
                <a:close/>
              </a:path>
              <a:path w="4212590" h="1734820">
                <a:moveTo>
                  <a:pt x="472439" y="1453134"/>
                </a:moveTo>
                <a:lnTo>
                  <a:pt x="467867" y="1449324"/>
                </a:lnTo>
                <a:lnTo>
                  <a:pt x="462534" y="1445514"/>
                </a:lnTo>
                <a:lnTo>
                  <a:pt x="454913" y="1455420"/>
                </a:lnTo>
                <a:lnTo>
                  <a:pt x="459486" y="1459230"/>
                </a:lnTo>
                <a:lnTo>
                  <a:pt x="464819" y="1463040"/>
                </a:lnTo>
                <a:lnTo>
                  <a:pt x="472439" y="1453134"/>
                </a:lnTo>
                <a:close/>
              </a:path>
              <a:path w="4212590" h="1734820">
                <a:moveTo>
                  <a:pt x="493013" y="1467612"/>
                </a:moveTo>
                <a:lnTo>
                  <a:pt x="484631" y="1462278"/>
                </a:lnTo>
                <a:lnTo>
                  <a:pt x="483108" y="1460754"/>
                </a:lnTo>
                <a:lnTo>
                  <a:pt x="475488" y="1470660"/>
                </a:lnTo>
                <a:lnTo>
                  <a:pt x="477012" y="1472184"/>
                </a:lnTo>
                <a:lnTo>
                  <a:pt x="485393" y="1478280"/>
                </a:lnTo>
                <a:lnTo>
                  <a:pt x="493013" y="1467612"/>
                </a:lnTo>
                <a:close/>
              </a:path>
              <a:path w="4212590" h="1734820">
                <a:moveTo>
                  <a:pt x="513588" y="1482852"/>
                </a:moveTo>
                <a:lnTo>
                  <a:pt x="502919" y="1475232"/>
                </a:lnTo>
                <a:lnTo>
                  <a:pt x="496062" y="1485900"/>
                </a:lnTo>
                <a:lnTo>
                  <a:pt x="506729" y="1492758"/>
                </a:lnTo>
                <a:lnTo>
                  <a:pt x="513588" y="1482852"/>
                </a:lnTo>
                <a:close/>
              </a:path>
              <a:path w="4212590" h="1734820">
                <a:moveTo>
                  <a:pt x="534924" y="1496568"/>
                </a:moveTo>
                <a:lnTo>
                  <a:pt x="524255" y="1489710"/>
                </a:lnTo>
                <a:lnTo>
                  <a:pt x="516636" y="1500378"/>
                </a:lnTo>
                <a:lnTo>
                  <a:pt x="527303" y="1507236"/>
                </a:lnTo>
                <a:lnTo>
                  <a:pt x="534924" y="1496568"/>
                </a:lnTo>
                <a:close/>
              </a:path>
              <a:path w="4212590" h="1734820">
                <a:moveTo>
                  <a:pt x="555498" y="1511046"/>
                </a:moveTo>
                <a:lnTo>
                  <a:pt x="544829" y="1503426"/>
                </a:lnTo>
                <a:lnTo>
                  <a:pt x="537972" y="1514094"/>
                </a:lnTo>
                <a:lnTo>
                  <a:pt x="548639" y="1521714"/>
                </a:lnTo>
                <a:lnTo>
                  <a:pt x="555498" y="1511046"/>
                </a:lnTo>
                <a:close/>
              </a:path>
              <a:path w="4212590" h="1734820">
                <a:moveTo>
                  <a:pt x="576834" y="1524000"/>
                </a:moveTo>
                <a:lnTo>
                  <a:pt x="566165" y="1517142"/>
                </a:lnTo>
                <a:lnTo>
                  <a:pt x="559308" y="1528572"/>
                </a:lnTo>
                <a:lnTo>
                  <a:pt x="569976" y="1534668"/>
                </a:lnTo>
                <a:lnTo>
                  <a:pt x="576834" y="1524000"/>
                </a:lnTo>
                <a:close/>
              </a:path>
              <a:path w="4212590" h="1734820">
                <a:moveTo>
                  <a:pt x="598169" y="1537716"/>
                </a:moveTo>
                <a:lnTo>
                  <a:pt x="595121" y="1535430"/>
                </a:lnTo>
                <a:lnTo>
                  <a:pt x="587501" y="1530858"/>
                </a:lnTo>
                <a:lnTo>
                  <a:pt x="581405" y="1541526"/>
                </a:lnTo>
                <a:lnTo>
                  <a:pt x="588263" y="1546098"/>
                </a:lnTo>
                <a:lnTo>
                  <a:pt x="592074" y="1548384"/>
                </a:lnTo>
                <a:lnTo>
                  <a:pt x="598169" y="1537716"/>
                </a:lnTo>
                <a:close/>
              </a:path>
              <a:path w="4212590" h="1734820">
                <a:moveTo>
                  <a:pt x="620268" y="1550670"/>
                </a:moveTo>
                <a:lnTo>
                  <a:pt x="609600" y="1543812"/>
                </a:lnTo>
                <a:lnTo>
                  <a:pt x="602741" y="1555242"/>
                </a:lnTo>
                <a:lnTo>
                  <a:pt x="614171" y="1561338"/>
                </a:lnTo>
                <a:lnTo>
                  <a:pt x="620268" y="1550670"/>
                </a:lnTo>
                <a:close/>
              </a:path>
              <a:path w="4212590" h="1734820">
                <a:moveTo>
                  <a:pt x="642365" y="1563624"/>
                </a:moveTo>
                <a:lnTo>
                  <a:pt x="633983" y="1558290"/>
                </a:lnTo>
                <a:lnTo>
                  <a:pt x="630936" y="1556766"/>
                </a:lnTo>
                <a:lnTo>
                  <a:pt x="624839" y="1568196"/>
                </a:lnTo>
                <a:lnTo>
                  <a:pt x="627126" y="1569720"/>
                </a:lnTo>
                <a:lnTo>
                  <a:pt x="635507" y="1574292"/>
                </a:lnTo>
                <a:lnTo>
                  <a:pt x="642365" y="1563624"/>
                </a:lnTo>
                <a:close/>
              </a:path>
              <a:path w="4212590" h="1734820">
                <a:moveTo>
                  <a:pt x="664463" y="1575816"/>
                </a:moveTo>
                <a:lnTo>
                  <a:pt x="653033" y="1569720"/>
                </a:lnTo>
                <a:lnTo>
                  <a:pt x="646938" y="1580388"/>
                </a:lnTo>
                <a:lnTo>
                  <a:pt x="657606" y="1587246"/>
                </a:lnTo>
                <a:lnTo>
                  <a:pt x="664463" y="1575816"/>
                </a:lnTo>
                <a:close/>
              </a:path>
              <a:path w="4212590" h="1734820">
                <a:moveTo>
                  <a:pt x="686562" y="1588008"/>
                </a:moveTo>
                <a:lnTo>
                  <a:pt x="675132" y="1581912"/>
                </a:lnTo>
                <a:lnTo>
                  <a:pt x="669036" y="1593342"/>
                </a:lnTo>
                <a:lnTo>
                  <a:pt x="680465" y="1599438"/>
                </a:lnTo>
                <a:lnTo>
                  <a:pt x="686562" y="1588008"/>
                </a:lnTo>
                <a:close/>
              </a:path>
              <a:path w="4212590" h="1734820">
                <a:moveTo>
                  <a:pt x="708659" y="1600200"/>
                </a:moveTo>
                <a:lnTo>
                  <a:pt x="697230" y="1594104"/>
                </a:lnTo>
                <a:lnTo>
                  <a:pt x="691133" y="1605534"/>
                </a:lnTo>
                <a:lnTo>
                  <a:pt x="702563" y="1611630"/>
                </a:lnTo>
                <a:lnTo>
                  <a:pt x="708659" y="1600200"/>
                </a:lnTo>
                <a:close/>
              </a:path>
              <a:path w="4212590" h="1734820">
                <a:moveTo>
                  <a:pt x="730757" y="1612392"/>
                </a:moveTo>
                <a:lnTo>
                  <a:pt x="720089" y="1606296"/>
                </a:lnTo>
                <a:lnTo>
                  <a:pt x="713994" y="1617726"/>
                </a:lnTo>
                <a:lnTo>
                  <a:pt x="725424" y="1623060"/>
                </a:lnTo>
                <a:lnTo>
                  <a:pt x="730757" y="1612392"/>
                </a:lnTo>
                <a:close/>
              </a:path>
              <a:path w="4212590" h="1734820">
                <a:moveTo>
                  <a:pt x="753618" y="1623822"/>
                </a:moveTo>
                <a:lnTo>
                  <a:pt x="742188" y="1617726"/>
                </a:lnTo>
                <a:lnTo>
                  <a:pt x="736091" y="1629156"/>
                </a:lnTo>
                <a:lnTo>
                  <a:pt x="747521" y="1635252"/>
                </a:lnTo>
                <a:lnTo>
                  <a:pt x="753618" y="1623822"/>
                </a:lnTo>
                <a:close/>
              </a:path>
              <a:path w="4212590" h="1734820">
                <a:moveTo>
                  <a:pt x="775715" y="1635252"/>
                </a:moveTo>
                <a:lnTo>
                  <a:pt x="765047" y="1629918"/>
                </a:lnTo>
                <a:lnTo>
                  <a:pt x="758951" y="1641348"/>
                </a:lnTo>
                <a:lnTo>
                  <a:pt x="770382" y="1646682"/>
                </a:lnTo>
                <a:lnTo>
                  <a:pt x="775715" y="1635252"/>
                </a:lnTo>
                <a:close/>
              </a:path>
              <a:path w="4212590" h="1734820">
                <a:moveTo>
                  <a:pt x="798576" y="1646682"/>
                </a:moveTo>
                <a:lnTo>
                  <a:pt x="794765" y="1645158"/>
                </a:lnTo>
                <a:lnTo>
                  <a:pt x="787145" y="1641348"/>
                </a:lnTo>
                <a:lnTo>
                  <a:pt x="781812" y="1652778"/>
                </a:lnTo>
                <a:lnTo>
                  <a:pt x="789432" y="1656588"/>
                </a:lnTo>
                <a:lnTo>
                  <a:pt x="793241" y="1658112"/>
                </a:lnTo>
                <a:lnTo>
                  <a:pt x="798576" y="1646682"/>
                </a:lnTo>
                <a:close/>
              </a:path>
              <a:path w="4212590" h="1734820">
                <a:moveTo>
                  <a:pt x="821436" y="1658112"/>
                </a:moveTo>
                <a:lnTo>
                  <a:pt x="810006" y="1652778"/>
                </a:lnTo>
                <a:lnTo>
                  <a:pt x="804671" y="1664208"/>
                </a:lnTo>
                <a:lnTo>
                  <a:pt x="815339" y="1669542"/>
                </a:lnTo>
                <a:lnTo>
                  <a:pt x="821436" y="1658112"/>
                </a:lnTo>
                <a:close/>
              </a:path>
              <a:path w="4212590" h="1734820">
                <a:moveTo>
                  <a:pt x="844295" y="1669542"/>
                </a:moveTo>
                <a:lnTo>
                  <a:pt x="836676" y="1665732"/>
                </a:lnTo>
                <a:lnTo>
                  <a:pt x="832865" y="1664208"/>
                </a:lnTo>
                <a:lnTo>
                  <a:pt x="826769" y="1675638"/>
                </a:lnTo>
                <a:lnTo>
                  <a:pt x="831341" y="1677162"/>
                </a:lnTo>
                <a:lnTo>
                  <a:pt x="838200" y="1680972"/>
                </a:lnTo>
                <a:lnTo>
                  <a:pt x="844295" y="1669542"/>
                </a:lnTo>
                <a:close/>
              </a:path>
              <a:path w="4212590" h="1734820">
                <a:moveTo>
                  <a:pt x="867156" y="1680972"/>
                </a:moveTo>
                <a:lnTo>
                  <a:pt x="855726" y="1674876"/>
                </a:lnTo>
                <a:lnTo>
                  <a:pt x="849630" y="1686306"/>
                </a:lnTo>
                <a:lnTo>
                  <a:pt x="861059" y="1692402"/>
                </a:lnTo>
                <a:lnTo>
                  <a:pt x="867156" y="1680972"/>
                </a:lnTo>
                <a:close/>
              </a:path>
              <a:path w="4212590" h="1734820">
                <a:moveTo>
                  <a:pt x="890015" y="1691640"/>
                </a:moveTo>
                <a:lnTo>
                  <a:pt x="878586" y="1686306"/>
                </a:lnTo>
                <a:lnTo>
                  <a:pt x="872489" y="1697736"/>
                </a:lnTo>
                <a:lnTo>
                  <a:pt x="873251" y="1697736"/>
                </a:lnTo>
                <a:lnTo>
                  <a:pt x="883919" y="1703070"/>
                </a:lnTo>
                <a:lnTo>
                  <a:pt x="890015" y="1691640"/>
                </a:lnTo>
                <a:close/>
              </a:path>
              <a:path w="4212590" h="1734820">
                <a:moveTo>
                  <a:pt x="960119" y="1732788"/>
                </a:moveTo>
                <a:lnTo>
                  <a:pt x="908303" y="1665732"/>
                </a:lnTo>
                <a:lnTo>
                  <a:pt x="874776" y="1734312"/>
                </a:lnTo>
                <a:lnTo>
                  <a:pt x="895350" y="1733944"/>
                </a:lnTo>
                <a:lnTo>
                  <a:pt x="895350" y="1709166"/>
                </a:lnTo>
                <a:lnTo>
                  <a:pt x="901445" y="1697736"/>
                </a:lnTo>
                <a:lnTo>
                  <a:pt x="906018" y="1700022"/>
                </a:lnTo>
                <a:lnTo>
                  <a:pt x="906018" y="1733754"/>
                </a:lnTo>
                <a:lnTo>
                  <a:pt x="960119" y="1732788"/>
                </a:lnTo>
                <a:close/>
              </a:path>
              <a:path w="4212590" h="1734820">
                <a:moveTo>
                  <a:pt x="906018" y="1700022"/>
                </a:moveTo>
                <a:lnTo>
                  <a:pt x="901445" y="1697736"/>
                </a:lnTo>
                <a:lnTo>
                  <a:pt x="895350" y="1709166"/>
                </a:lnTo>
                <a:lnTo>
                  <a:pt x="900683" y="1711452"/>
                </a:lnTo>
                <a:lnTo>
                  <a:pt x="906018" y="1700022"/>
                </a:lnTo>
                <a:close/>
              </a:path>
              <a:path w="4212590" h="1734820">
                <a:moveTo>
                  <a:pt x="906018" y="1733754"/>
                </a:moveTo>
                <a:lnTo>
                  <a:pt x="906018" y="1700022"/>
                </a:lnTo>
                <a:lnTo>
                  <a:pt x="900683" y="1711452"/>
                </a:lnTo>
                <a:lnTo>
                  <a:pt x="895350" y="1709166"/>
                </a:lnTo>
                <a:lnTo>
                  <a:pt x="895350" y="1733944"/>
                </a:lnTo>
                <a:lnTo>
                  <a:pt x="906018" y="1733754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09927" y="5654294"/>
            <a:ext cx="25647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i="1" spc="-10" dirty="0">
                <a:solidFill>
                  <a:srgbClr val="00009A"/>
                </a:solidFill>
                <a:latin typeface="Calibri"/>
                <a:cs typeface="Calibri"/>
              </a:rPr>
              <a:t>th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800" i="1" spc="1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sam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800" i="1" spc="1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a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s </a:t>
            </a:r>
            <a:r>
              <a:rPr sz="1800" i="1" spc="-10" dirty="0">
                <a:solidFill>
                  <a:srgbClr val="00009A"/>
                </a:solidFill>
                <a:latin typeface="Calibri"/>
                <a:cs typeface="Calibri"/>
              </a:rPr>
              <a:t>th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800" i="1" spc="1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class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name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8525" y="352425"/>
            <a:ext cx="291655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Con</a:t>
            </a:r>
            <a:r>
              <a:rPr spc="-50" dirty="0"/>
              <a:t>s</a:t>
            </a:r>
            <a:r>
              <a:rPr spc="-5" dirty="0"/>
              <a:t>truc</a:t>
            </a:r>
            <a:r>
              <a:rPr spc="-45" dirty="0"/>
              <a:t>t</a:t>
            </a:r>
            <a:r>
              <a:rPr spc="-10" dirty="0"/>
              <a:t>o</a:t>
            </a:r>
            <a:r>
              <a:rPr spc="-80" dirty="0"/>
              <a:t>r</a:t>
            </a:r>
            <a:r>
              <a:rPr spc="-5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1170317" y="1044322"/>
            <a:ext cx="8424672" cy="2973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4221" y="1038225"/>
            <a:ext cx="8437880" cy="2986405"/>
          </a:xfrm>
          <a:custGeom>
            <a:avLst/>
            <a:gdLst/>
            <a:ahLst/>
            <a:cxnLst/>
            <a:rect l="l" t="t" r="r" b="b"/>
            <a:pathLst>
              <a:path w="8437880" h="2986404">
                <a:moveTo>
                  <a:pt x="8437626" y="2986278"/>
                </a:moveTo>
                <a:lnTo>
                  <a:pt x="8437626" y="0"/>
                </a:lnTo>
                <a:lnTo>
                  <a:pt x="0" y="0"/>
                </a:lnTo>
                <a:lnTo>
                  <a:pt x="0" y="2986278"/>
                </a:lnTo>
                <a:lnTo>
                  <a:pt x="6095" y="2986278"/>
                </a:lnTo>
                <a:lnTo>
                  <a:pt x="6095" y="12192"/>
                </a:lnTo>
                <a:lnTo>
                  <a:pt x="12953" y="6096"/>
                </a:lnTo>
                <a:lnTo>
                  <a:pt x="12953" y="12192"/>
                </a:lnTo>
                <a:lnTo>
                  <a:pt x="8424671" y="12191"/>
                </a:lnTo>
                <a:lnTo>
                  <a:pt x="8424671" y="6095"/>
                </a:lnTo>
                <a:lnTo>
                  <a:pt x="8430755" y="12191"/>
                </a:lnTo>
                <a:lnTo>
                  <a:pt x="8430755" y="2986278"/>
                </a:lnTo>
                <a:lnTo>
                  <a:pt x="8437626" y="2986278"/>
                </a:lnTo>
                <a:close/>
              </a:path>
              <a:path w="8437880" h="2986404">
                <a:moveTo>
                  <a:pt x="12953" y="12192"/>
                </a:moveTo>
                <a:lnTo>
                  <a:pt x="12953" y="6096"/>
                </a:lnTo>
                <a:lnTo>
                  <a:pt x="6095" y="12192"/>
                </a:lnTo>
                <a:lnTo>
                  <a:pt x="12953" y="12192"/>
                </a:lnTo>
                <a:close/>
              </a:path>
              <a:path w="8437880" h="2986404">
                <a:moveTo>
                  <a:pt x="12954" y="2973324"/>
                </a:moveTo>
                <a:lnTo>
                  <a:pt x="12953" y="12192"/>
                </a:lnTo>
                <a:lnTo>
                  <a:pt x="6095" y="12192"/>
                </a:lnTo>
                <a:lnTo>
                  <a:pt x="6096" y="2973324"/>
                </a:lnTo>
                <a:lnTo>
                  <a:pt x="12954" y="2973324"/>
                </a:lnTo>
                <a:close/>
              </a:path>
              <a:path w="8437880" h="2986404">
                <a:moveTo>
                  <a:pt x="8430755" y="2973323"/>
                </a:moveTo>
                <a:lnTo>
                  <a:pt x="6096" y="2973324"/>
                </a:lnTo>
                <a:lnTo>
                  <a:pt x="12954" y="2979420"/>
                </a:lnTo>
                <a:lnTo>
                  <a:pt x="12954" y="2986278"/>
                </a:lnTo>
                <a:lnTo>
                  <a:pt x="8424671" y="2986278"/>
                </a:lnTo>
                <a:lnTo>
                  <a:pt x="8424671" y="2979419"/>
                </a:lnTo>
                <a:lnTo>
                  <a:pt x="8430755" y="2973323"/>
                </a:lnTo>
                <a:close/>
              </a:path>
              <a:path w="8437880" h="2986404">
                <a:moveTo>
                  <a:pt x="12954" y="2986278"/>
                </a:moveTo>
                <a:lnTo>
                  <a:pt x="12954" y="2979420"/>
                </a:lnTo>
                <a:lnTo>
                  <a:pt x="6096" y="2973324"/>
                </a:lnTo>
                <a:lnTo>
                  <a:pt x="6095" y="2986278"/>
                </a:lnTo>
                <a:lnTo>
                  <a:pt x="12954" y="2986278"/>
                </a:lnTo>
                <a:close/>
              </a:path>
              <a:path w="8437880" h="2986404">
                <a:moveTo>
                  <a:pt x="8430755" y="12191"/>
                </a:moveTo>
                <a:lnTo>
                  <a:pt x="8424671" y="6095"/>
                </a:lnTo>
                <a:lnTo>
                  <a:pt x="8424671" y="12191"/>
                </a:lnTo>
                <a:lnTo>
                  <a:pt x="8430755" y="12191"/>
                </a:lnTo>
                <a:close/>
              </a:path>
              <a:path w="8437880" h="2986404">
                <a:moveTo>
                  <a:pt x="8430755" y="2973323"/>
                </a:moveTo>
                <a:lnTo>
                  <a:pt x="8430755" y="12191"/>
                </a:lnTo>
                <a:lnTo>
                  <a:pt x="8424671" y="12191"/>
                </a:lnTo>
                <a:lnTo>
                  <a:pt x="8424671" y="2973323"/>
                </a:lnTo>
                <a:lnTo>
                  <a:pt x="8430755" y="2973323"/>
                </a:lnTo>
                <a:close/>
              </a:path>
              <a:path w="8437880" h="2986404">
                <a:moveTo>
                  <a:pt x="8430755" y="2986278"/>
                </a:moveTo>
                <a:lnTo>
                  <a:pt x="8430755" y="2973323"/>
                </a:lnTo>
                <a:lnTo>
                  <a:pt x="8424671" y="2979419"/>
                </a:lnTo>
                <a:lnTo>
                  <a:pt x="8424671" y="2986278"/>
                </a:lnTo>
                <a:lnTo>
                  <a:pt x="8430755" y="29862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49052" y="1111270"/>
            <a:ext cx="2715260" cy="802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2275" marR="235585" indent="-410209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clas</a:t>
            </a:r>
            <a:r>
              <a:rPr sz="1800" dirty="0">
                <a:latin typeface="Courier New"/>
                <a:cs typeface="Courier New"/>
              </a:rPr>
              <a:t>s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Coordinat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publi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</a:t>
            </a:r>
            <a:r>
              <a:rPr sz="1800" dirty="0">
                <a:latin typeface="Courier New"/>
                <a:cs typeface="Courier New"/>
              </a:rPr>
              <a:t>:</a:t>
            </a:r>
            <a:endParaRPr sz="1800">
              <a:latin typeface="Courier New"/>
              <a:cs typeface="Courier New"/>
            </a:endParaRPr>
          </a:p>
          <a:p>
            <a:pPr marL="926465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Coordinate();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1707" y="1678390"/>
            <a:ext cx="254190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//</a:t>
            </a:r>
            <a:r>
              <a:rPr sz="1600" spc="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default </a:t>
            </a:r>
            <a:r>
              <a:rPr sz="1400" spc="-5" dirty="0">
                <a:solidFill>
                  <a:srgbClr val="006500"/>
                </a:solidFill>
                <a:latin typeface="Courier New"/>
                <a:cs typeface="Courier New"/>
              </a:rPr>
              <a:t>constructor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63451" y="1934230"/>
            <a:ext cx="3984625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Coordinate(floa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10" dirty="0">
                <a:latin typeface="Courier New"/>
                <a:cs typeface="Courier New"/>
              </a:rPr>
              <a:t> a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0" dirty="0">
                <a:latin typeface="Courier New"/>
                <a:cs typeface="Courier New"/>
              </a:rPr>
              <a:t> floa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10" dirty="0">
                <a:latin typeface="Courier New"/>
                <a:cs typeface="Courier New"/>
              </a:rPr>
              <a:t> b); </a:t>
            </a:r>
            <a:r>
              <a:rPr sz="1800" spc="-5" dirty="0">
                <a:solidFill>
                  <a:srgbClr val="000065"/>
                </a:solidFill>
                <a:latin typeface="Courier New"/>
                <a:cs typeface="Courier New"/>
              </a:rPr>
              <a:t>voi</a:t>
            </a:r>
            <a:r>
              <a:rPr sz="1800" dirty="0">
                <a:solidFill>
                  <a:srgbClr val="000065"/>
                </a:solidFill>
                <a:latin typeface="Courier New"/>
                <a:cs typeface="Courier New"/>
              </a:rPr>
              <a:t>d</a:t>
            </a:r>
            <a:r>
              <a:rPr sz="1800" spc="-10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shiftHrz(</a:t>
            </a:r>
            <a:r>
              <a:rPr sz="1800" spc="-5" dirty="0">
                <a:solidFill>
                  <a:srgbClr val="000065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65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shift);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59963" y="1971751"/>
            <a:ext cx="14077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06500"/>
                </a:solidFill>
                <a:latin typeface="Courier New"/>
                <a:cs typeface="Courier New"/>
              </a:rPr>
              <a:t>//constructor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48579" y="1971751"/>
            <a:ext cx="45085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06500"/>
                </a:solidFill>
                <a:latin typeface="Courier New"/>
                <a:cs typeface="Courier New"/>
              </a:rPr>
              <a:t>with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80206" y="1971751"/>
            <a:ext cx="108902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06500"/>
                </a:solidFill>
                <a:latin typeface="Courier New"/>
                <a:cs typeface="Courier New"/>
              </a:rPr>
              <a:t>parameters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58999" y="2482870"/>
            <a:ext cx="3261360" cy="1198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04190">
              <a:lnSpc>
                <a:spcPct val="144400"/>
              </a:lnSpc>
            </a:pPr>
            <a:r>
              <a:rPr sz="1800" spc="-5" dirty="0">
                <a:solidFill>
                  <a:srgbClr val="000065"/>
                </a:solidFill>
                <a:latin typeface="Courier New"/>
                <a:cs typeface="Courier New"/>
              </a:rPr>
              <a:t>voi</a:t>
            </a:r>
            <a:r>
              <a:rPr sz="1800" dirty="0">
                <a:solidFill>
                  <a:srgbClr val="000065"/>
                </a:solidFill>
                <a:latin typeface="Courier New"/>
                <a:cs typeface="Courier New"/>
              </a:rPr>
              <a:t>d</a:t>
            </a:r>
            <a:r>
              <a:rPr sz="1800" spc="-10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shiftVert(</a:t>
            </a:r>
            <a:r>
              <a:rPr sz="1800" spc="-5" dirty="0">
                <a:solidFill>
                  <a:srgbClr val="000065"/>
                </a:solidFill>
                <a:latin typeface="Courier New"/>
                <a:cs typeface="Courier New"/>
              </a:rPr>
              <a:t>float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privat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1800" dirty="0">
                <a:latin typeface="Courier New"/>
                <a:cs typeface="Courier New"/>
              </a:rPr>
              <a:t>:</a:t>
            </a:r>
            <a:endParaRPr sz="1800">
              <a:latin typeface="Courier New"/>
              <a:cs typeface="Courier New"/>
            </a:endParaRPr>
          </a:p>
          <a:p>
            <a:pPr marL="516890" marR="1642110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x;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y;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30849" y="2482870"/>
            <a:ext cx="982344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shift);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49051" y="3702063"/>
            <a:ext cx="1625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70317" y="4141851"/>
            <a:ext cx="8424671" cy="2698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4221" y="4134993"/>
            <a:ext cx="8437880" cy="2712085"/>
          </a:xfrm>
          <a:custGeom>
            <a:avLst/>
            <a:gdLst/>
            <a:ahLst/>
            <a:cxnLst/>
            <a:rect l="l" t="t" r="r" b="b"/>
            <a:pathLst>
              <a:path w="8437880" h="2712084">
                <a:moveTo>
                  <a:pt x="8437626" y="2711958"/>
                </a:moveTo>
                <a:lnTo>
                  <a:pt x="8437626" y="0"/>
                </a:lnTo>
                <a:lnTo>
                  <a:pt x="0" y="0"/>
                </a:lnTo>
                <a:lnTo>
                  <a:pt x="0" y="2711958"/>
                </a:lnTo>
                <a:lnTo>
                  <a:pt x="6095" y="2711958"/>
                </a:lnTo>
                <a:lnTo>
                  <a:pt x="6095" y="12954"/>
                </a:lnTo>
                <a:lnTo>
                  <a:pt x="12953" y="6858"/>
                </a:lnTo>
                <a:lnTo>
                  <a:pt x="12953" y="12954"/>
                </a:lnTo>
                <a:lnTo>
                  <a:pt x="8424671" y="12953"/>
                </a:lnTo>
                <a:lnTo>
                  <a:pt x="8424671" y="6857"/>
                </a:lnTo>
                <a:lnTo>
                  <a:pt x="8430755" y="12953"/>
                </a:lnTo>
                <a:lnTo>
                  <a:pt x="8430755" y="2711958"/>
                </a:lnTo>
                <a:lnTo>
                  <a:pt x="8437626" y="2711958"/>
                </a:lnTo>
                <a:close/>
              </a:path>
              <a:path w="8437880" h="2712084">
                <a:moveTo>
                  <a:pt x="12953" y="12954"/>
                </a:moveTo>
                <a:lnTo>
                  <a:pt x="12953" y="6858"/>
                </a:lnTo>
                <a:lnTo>
                  <a:pt x="6095" y="12954"/>
                </a:lnTo>
                <a:lnTo>
                  <a:pt x="12953" y="12954"/>
                </a:lnTo>
                <a:close/>
              </a:path>
              <a:path w="8437880" h="2712084">
                <a:moveTo>
                  <a:pt x="12954" y="2699004"/>
                </a:moveTo>
                <a:lnTo>
                  <a:pt x="12953" y="12954"/>
                </a:lnTo>
                <a:lnTo>
                  <a:pt x="6095" y="12954"/>
                </a:lnTo>
                <a:lnTo>
                  <a:pt x="6096" y="2699004"/>
                </a:lnTo>
                <a:lnTo>
                  <a:pt x="12954" y="2699004"/>
                </a:lnTo>
                <a:close/>
              </a:path>
              <a:path w="8437880" h="2712084">
                <a:moveTo>
                  <a:pt x="8430755" y="2699004"/>
                </a:moveTo>
                <a:lnTo>
                  <a:pt x="6096" y="2699004"/>
                </a:lnTo>
                <a:lnTo>
                  <a:pt x="12954" y="2705100"/>
                </a:lnTo>
                <a:lnTo>
                  <a:pt x="12954" y="2711958"/>
                </a:lnTo>
                <a:lnTo>
                  <a:pt x="8424671" y="2711958"/>
                </a:lnTo>
                <a:lnTo>
                  <a:pt x="8424671" y="2705100"/>
                </a:lnTo>
                <a:lnTo>
                  <a:pt x="8430755" y="2699004"/>
                </a:lnTo>
                <a:close/>
              </a:path>
              <a:path w="8437880" h="2712084">
                <a:moveTo>
                  <a:pt x="12954" y="2711958"/>
                </a:moveTo>
                <a:lnTo>
                  <a:pt x="12954" y="2705100"/>
                </a:lnTo>
                <a:lnTo>
                  <a:pt x="6096" y="2699004"/>
                </a:lnTo>
                <a:lnTo>
                  <a:pt x="6095" y="2711958"/>
                </a:lnTo>
                <a:lnTo>
                  <a:pt x="12954" y="2711958"/>
                </a:lnTo>
                <a:close/>
              </a:path>
              <a:path w="8437880" h="2712084">
                <a:moveTo>
                  <a:pt x="8430755" y="12953"/>
                </a:moveTo>
                <a:lnTo>
                  <a:pt x="8424671" y="6857"/>
                </a:lnTo>
                <a:lnTo>
                  <a:pt x="8424671" y="12953"/>
                </a:lnTo>
                <a:lnTo>
                  <a:pt x="8430755" y="12953"/>
                </a:lnTo>
                <a:close/>
              </a:path>
              <a:path w="8437880" h="2712084">
                <a:moveTo>
                  <a:pt x="8430755" y="2699004"/>
                </a:moveTo>
                <a:lnTo>
                  <a:pt x="8430755" y="12953"/>
                </a:lnTo>
                <a:lnTo>
                  <a:pt x="8424671" y="12953"/>
                </a:lnTo>
                <a:lnTo>
                  <a:pt x="8424671" y="2699004"/>
                </a:lnTo>
                <a:lnTo>
                  <a:pt x="8430755" y="2699004"/>
                </a:lnTo>
                <a:close/>
              </a:path>
              <a:path w="8437880" h="2712084">
                <a:moveTo>
                  <a:pt x="8430755" y="2711958"/>
                </a:moveTo>
                <a:lnTo>
                  <a:pt x="8430755" y="2699004"/>
                </a:lnTo>
                <a:lnTo>
                  <a:pt x="8424671" y="2705100"/>
                </a:lnTo>
                <a:lnTo>
                  <a:pt x="8424671" y="2711958"/>
                </a:lnTo>
                <a:lnTo>
                  <a:pt x="8430755" y="27119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49029" y="4208038"/>
            <a:ext cx="1391920" cy="2296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Coordinate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422275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x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y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800" spc="-5" dirty="0">
                <a:latin typeface="Courier New"/>
                <a:cs typeface="Courier New"/>
              </a:rPr>
              <a:t>Coordinate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422275" marR="14224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x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0" dirty="0">
                <a:latin typeface="Courier New"/>
                <a:cs typeface="Courier New"/>
              </a:rPr>
              <a:t> a; </a:t>
            </a:r>
            <a:r>
              <a:rPr sz="1800" dirty="0">
                <a:latin typeface="Courier New"/>
                <a:cs typeface="Courier New"/>
              </a:rPr>
              <a:t>y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0" dirty="0">
                <a:latin typeface="Courier New"/>
                <a:cs typeface="Courier New"/>
              </a:rPr>
              <a:t> b;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49029" y="6524510"/>
            <a:ext cx="1625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50634" y="4208038"/>
            <a:ext cx="20732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:</a:t>
            </a:r>
            <a:r>
              <a:rPr sz="1800" dirty="0">
                <a:latin typeface="Courier New"/>
                <a:cs typeface="Courier New"/>
              </a:rPr>
              <a:t>: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Coordinate()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51160" y="4756678"/>
            <a:ext cx="571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0.0;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50863" y="5427231"/>
            <a:ext cx="26206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:</a:t>
            </a:r>
            <a:r>
              <a:rPr sz="1800" dirty="0">
                <a:latin typeface="Courier New"/>
                <a:cs typeface="Courier New"/>
              </a:rPr>
              <a:t>: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Coordinate(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float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81947" y="5427231"/>
            <a:ext cx="15278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a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b)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7208" y="581025"/>
            <a:ext cx="7540002" cy="609600"/>
          </a:xfrm>
          <a:prstGeom prst="rect">
            <a:avLst/>
          </a:prstGeom>
        </p:spPr>
        <p:txBody>
          <a:bodyPr vert="horz" wrap="square" lIns="0" tIns="51244" rIns="0" bIns="0" rtlCol="0">
            <a:spAutoFit/>
          </a:bodyPr>
          <a:lstStyle/>
          <a:p>
            <a:pPr marL="2334260">
              <a:lnSpc>
                <a:spcPct val="100000"/>
              </a:lnSpc>
            </a:pPr>
            <a:r>
              <a:rPr dirty="0"/>
              <a:t>Con</a:t>
            </a:r>
            <a:r>
              <a:rPr spc="-50" dirty="0"/>
              <a:t>s</a:t>
            </a:r>
            <a:r>
              <a:rPr spc="-5" dirty="0"/>
              <a:t>truc</a:t>
            </a:r>
            <a:r>
              <a:rPr spc="-45" dirty="0"/>
              <a:t>t</a:t>
            </a:r>
            <a:r>
              <a:rPr spc="-10" dirty="0"/>
              <a:t>o</a:t>
            </a:r>
            <a:r>
              <a:rPr spc="-80" dirty="0"/>
              <a:t>r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37849" y="1377600"/>
            <a:ext cx="7332345" cy="1331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Con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truc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ul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me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</a:p>
          <a:p>
            <a:pPr marL="755015" marR="5080" lvl="1" indent="-285115">
              <a:lnSpc>
                <a:spcPts val="2160"/>
              </a:lnSpc>
              <a:spcBef>
                <a:spcPts val="540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If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n</a:t>
            </a:r>
            <a:r>
              <a:rPr sz="2000" spc="-3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truc</a:t>
            </a:r>
            <a:r>
              <a:rPr sz="2000" spc="-2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am</a:t>
            </a:r>
            <a:r>
              <a:rPr sz="2000" spc="-15" dirty="0">
                <a:latin typeface="Calibri"/>
                <a:cs typeface="Calibri"/>
              </a:rPr>
              <a:t>e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</a:t>
            </a:r>
            <a:r>
              <a:rPr sz="2000" spc="-40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v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</a:t>
            </a:r>
            <a:r>
              <a:rPr sz="2000" spc="-25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ul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v</a:t>
            </a:r>
            <a:r>
              <a:rPr sz="2000" spc="-5" dirty="0">
                <a:latin typeface="Calibri"/>
                <a:cs typeface="Calibri"/>
              </a:rPr>
              <a:t>al</a:t>
            </a:r>
            <a:r>
              <a:rPr sz="2000" spc="-10" dirty="0">
                <a:latin typeface="Calibri"/>
                <a:cs typeface="Calibri"/>
              </a:rPr>
              <a:t>u</a:t>
            </a:r>
            <a:r>
              <a:rPr sz="2000" spc="-5" dirty="0">
                <a:latin typeface="Calibri"/>
                <a:cs typeface="Calibri"/>
              </a:rPr>
              <a:t>es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</a:t>
            </a:r>
            <a:r>
              <a:rPr sz="2000" spc="-2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omes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d</a:t>
            </a:r>
            <a:r>
              <a:rPr sz="2000" spc="-25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ul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n</a:t>
            </a:r>
            <a:r>
              <a:rPr sz="2000" spc="-3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truc</a:t>
            </a:r>
            <a:r>
              <a:rPr sz="2000" spc="-2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lang="en-AU" sz="2000" spc="-5" dirty="0"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  <a:p>
            <a:pPr marL="755015" lvl="1" indent="-285750">
              <a:lnSpc>
                <a:spcPct val="100000"/>
              </a:lnSpc>
              <a:spcBef>
                <a:spcPts val="195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10" dirty="0">
                <a:latin typeface="Calibri"/>
                <a:cs typeface="Calibri"/>
              </a:rPr>
              <a:t>Onl</a:t>
            </a:r>
            <a:r>
              <a:rPr sz="2000" spc="-5" dirty="0">
                <a:latin typeface="Calibri"/>
                <a:cs typeface="Calibri"/>
              </a:rPr>
              <a:t>y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</a:t>
            </a:r>
            <a:r>
              <a:rPr sz="2000" spc="-25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ul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n</a:t>
            </a:r>
            <a:r>
              <a:rPr sz="2000" spc="-3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truc</a:t>
            </a:r>
            <a:r>
              <a:rPr sz="2000" spc="-2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an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</a:t>
            </a:r>
            <a:r>
              <a:rPr sz="2000" spc="-25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fined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class</a:t>
            </a:r>
            <a:r>
              <a:rPr lang="en-AU" sz="2000" spc="-5" dirty="0"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95049" y="2973978"/>
            <a:ext cx="5399405" cy="1159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marR="3057525" indent="-285750">
              <a:lnSpc>
                <a:spcPct val="110000"/>
              </a:lnSpc>
            </a:pPr>
            <a:r>
              <a:rPr sz="1800" spc="-5" dirty="0">
                <a:latin typeface="Courier New"/>
                <a:cs typeface="Courier New"/>
              </a:rPr>
              <a:t>clas</a:t>
            </a:r>
            <a:r>
              <a:rPr sz="1800" dirty="0">
                <a:latin typeface="Courier New"/>
                <a:cs typeface="Courier New"/>
              </a:rPr>
              <a:t>s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coordinate{ </a:t>
            </a:r>
            <a:r>
              <a:rPr sz="1800" spc="-10" dirty="0">
                <a:latin typeface="Courier New"/>
                <a:cs typeface="Courier New"/>
              </a:rPr>
              <a:t>public:</a:t>
            </a:r>
            <a:endParaRPr sz="1800">
              <a:latin typeface="Courier New"/>
              <a:cs typeface="Courier New"/>
            </a:endParaRPr>
          </a:p>
          <a:p>
            <a:pPr marL="742950" marR="5080">
              <a:lnSpc>
                <a:spcPct val="110000"/>
              </a:lnSpc>
            </a:pPr>
            <a:r>
              <a:rPr sz="1800" spc="-10" dirty="0">
                <a:latin typeface="Courier New"/>
                <a:cs typeface="Courier New"/>
              </a:rPr>
              <a:t>coordinate()</a:t>
            </a:r>
            <a:r>
              <a:rPr sz="1800" dirty="0">
                <a:latin typeface="Courier New"/>
                <a:cs typeface="Courier New"/>
              </a:rPr>
              <a:t>;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A50021"/>
                </a:solidFill>
                <a:latin typeface="Courier New"/>
                <a:cs typeface="Courier New"/>
              </a:rPr>
              <a:t>/</a:t>
            </a:r>
            <a:r>
              <a:rPr sz="1800" dirty="0">
                <a:solidFill>
                  <a:srgbClr val="A50021"/>
                </a:solidFill>
                <a:latin typeface="Courier New"/>
                <a:cs typeface="Courier New"/>
              </a:rPr>
              <a:t>/</a:t>
            </a:r>
            <a:r>
              <a:rPr sz="1800" spc="-10" dirty="0">
                <a:solidFill>
                  <a:srgbClr val="A50021"/>
                </a:solidFill>
                <a:latin typeface="Courier New"/>
                <a:cs typeface="Courier New"/>
              </a:rPr>
              <a:t> mus</a:t>
            </a:r>
            <a:r>
              <a:rPr sz="1800" dirty="0">
                <a:solidFill>
                  <a:srgbClr val="A50021"/>
                </a:solidFill>
                <a:latin typeface="Courier New"/>
                <a:cs typeface="Courier New"/>
              </a:rPr>
              <a:t>t</a:t>
            </a:r>
            <a:r>
              <a:rPr sz="1800" spc="-10" dirty="0">
                <a:solidFill>
                  <a:srgbClr val="A50021"/>
                </a:solidFill>
                <a:latin typeface="Courier New"/>
                <a:cs typeface="Courier New"/>
              </a:rPr>
              <a:t> b</a:t>
            </a:r>
            <a:r>
              <a:rPr sz="1800" dirty="0">
                <a:solidFill>
                  <a:srgbClr val="A50021"/>
                </a:solidFill>
                <a:latin typeface="Courier New"/>
                <a:cs typeface="Courier New"/>
              </a:rPr>
              <a:t>e</a:t>
            </a:r>
            <a:r>
              <a:rPr sz="1800" spc="-10" dirty="0">
                <a:solidFill>
                  <a:srgbClr val="A50021"/>
                </a:solidFill>
                <a:latin typeface="Courier New"/>
                <a:cs typeface="Courier New"/>
              </a:rPr>
              <a:t> removed </a:t>
            </a:r>
            <a:r>
              <a:rPr sz="1800" spc="-10" dirty="0">
                <a:latin typeface="Courier New"/>
                <a:cs typeface="Courier New"/>
              </a:rPr>
              <a:t>coordinate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x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=</a:t>
            </a:r>
            <a:r>
              <a:rPr sz="1800" b="1" spc="-15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0.0</a:t>
            </a:r>
            <a:r>
              <a:rPr sz="1800" b="1" dirty="0">
                <a:latin typeface="Courier New"/>
                <a:cs typeface="Courier New"/>
              </a:rPr>
              <a:t>,</a:t>
            </a:r>
            <a:r>
              <a:rPr sz="1800" b="1" spc="-15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y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05086" y="3879234"/>
            <a:ext cx="1117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 New"/>
                <a:cs typeface="Courier New"/>
              </a:rPr>
              <a:t>=</a:t>
            </a:r>
            <a:r>
              <a:rPr sz="1800" b="1" spc="-1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0.</a:t>
            </a:r>
            <a:r>
              <a:rPr sz="1800" b="1" dirty="0">
                <a:latin typeface="Courier New"/>
                <a:cs typeface="Courier New"/>
              </a:rPr>
              <a:t>0</a:t>
            </a:r>
            <a:r>
              <a:rPr sz="1800" b="1" spc="-1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14214" y="4180986"/>
            <a:ext cx="619125" cy="1159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10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void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void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void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void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96974" y="4180986"/>
            <a:ext cx="3760470" cy="1159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1800" spc="-5" dirty="0">
                <a:latin typeface="Courier New"/>
                <a:cs typeface="Courier New"/>
              </a:rPr>
              <a:t>shiftHrz(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shift); shiftVert(floa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shift); rotate</a:t>
            </a:r>
            <a:r>
              <a:rPr sz="1800" spc="-10" dirty="0">
                <a:latin typeface="Courier New"/>
                <a:cs typeface="Courier New"/>
              </a:rPr>
              <a:t>(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angle); setCoord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a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b);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5034" y="5395422"/>
            <a:ext cx="1985010" cy="1185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private:</a:t>
            </a:r>
            <a:endParaRPr sz="2000">
              <a:latin typeface="Courier New"/>
              <a:cs typeface="Courier New"/>
            </a:endParaRPr>
          </a:p>
          <a:p>
            <a:pPr marL="879475" marR="5080">
              <a:lnSpc>
                <a:spcPct val="110000"/>
              </a:lnSpc>
              <a:spcBef>
                <a:spcPts val="20"/>
              </a:spcBef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x;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y;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spc="-10" dirty="0">
                <a:latin typeface="Courier New"/>
                <a:cs typeface="Courier New"/>
              </a:rPr>
              <a:t>};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76029" y="3555491"/>
            <a:ext cx="1564640" cy="281305"/>
          </a:xfrm>
          <a:custGeom>
            <a:avLst/>
            <a:gdLst/>
            <a:ahLst/>
            <a:cxnLst/>
            <a:rect l="l" t="t" r="r" b="b"/>
            <a:pathLst>
              <a:path w="1564639" h="281304">
                <a:moveTo>
                  <a:pt x="1564386" y="268223"/>
                </a:moveTo>
                <a:lnTo>
                  <a:pt x="2286" y="0"/>
                </a:lnTo>
                <a:lnTo>
                  <a:pt x="0" y="12192"/>
                </a:lnTo>
                <a:lnTo>
                  <a:pt x="1562100" y="281177"/>
                </a:lnTo>
                <a:lnTo>
                  <a:pt x="1564386" y="268223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76029" y="3555491"/>
            <a:ext cx="1551940" cy="268605"/>
          </a:xfrm>
          <a:custGeom>
            <a:avLst/>
            <a:gdLst/>
            <a:ahLst/>
            <a:cxnLst/>
            <a:rect l="l" t="t" r="r" b="b"/>
            <a:pathLst>
              <a:path w="1551939" h="268604">
                <a:moveTo>
                  <a:pt x="1551432" y="12191"/>
                </a:moveTo>
                <a:lnTo>
                  <a:pt x="1549146" y="0"/>
                </a:lnTo>
                <a:lnTo>
                  <a:pt x="0" y="256032"/>
                </a:lnTo>
                <a:lnTo>
                  <a:pt x="2286" y="268224"/>
                </a:lnTo>
                <a:lnTo>
                  <a:pt x="1551432" y="12191"/>
                </a:lnTo>
                <a:close/>
              </a:path>
            </a:pathLst>
          </a:custGeom>
          <a:solidFill>
            <a:srgbClr val="A5002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8525" y="605218"/>
            <a:ext cx="291655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Con</a:t>
            </a:r>
            <a:r>
              <a:rPr spc="-50" dirty="0"/>
              <a:t>s</a:t>
            </a:r>
            <a:r>
              <a:rPr spc="-5" dirty="0"/>
              <a:t>truc</a:t>
            </a:r>
            <a:r>
              <a:rPr spc="-45" dirty="0"/>
              <a:t>t</a:t>
            </a:r>
            <a:r>
              <a:rPr spc="-10" dirty="0"/>
              <a:t>o</a:t>
            </a:r>
            <a:r>
              <a:rPr spc="-80" dirty="0"/>
              <a:t>r</a:t>
            </a:r>
            <a:r>
              <a:rPr spc="-5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1098689" y="2122932"/>
            <a:ext cx="8425434" cy="2698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2593" y="2116073"/>
            <a:ext cx="8437880" cy="2712085"/>
          </a:xfrm>
          <a:custGeom>
            <a:avLst/>
            <a:gdLst/>
            <a:ahLst/>
            <a:cxnLst/>
            <a:rect l="l" t="t" r="r" b="b"/>
            <a:pathLst>
              <a:path w="8437880" h="2712085">
                <a:moveTo>
                  <a:pt x="8437626" y="2711957"/>
                </a:moveTo>
                <a:lnTo>
                  <a:pt x="8437626" y="0"/>
                </a:lnTo>
                <a:lnTo>
                  <a:pt x="0" y="0"/>
                </a:lnTo>
                <a:lnTo>
                  <a:pt x="0" y="2711958"/>
                </a:lnTo>
                <a:lnTo>
                  <a:pt x="6095" y="2711958"/>
                </a:lnTo>
                <a:lnTo>
                  <a:pt x="6095" y="12953"/>
                </a:lnTo>
                <a:lnTo>
                  <a:pt x="12953" y="6857"/>
                </a:lnTo>
                <a:lnTo>
                  <a:pt x="12953" y="12953"/>
                </a:lnTo>
                <a:lnTo>
                  <a:pt x="8424671" y="12953"/>
                </a:lnTo>
                <a:lnTo>
                  <a:pt x="8424671" y="6857"/>
                </a:lnTo>
                <a:lnTo>
                  <a:pt x="8431530" y="12953"/>
                </a:lnTo>
                <a:lnTo>
                  <a:pt x="8431530" y="2711957"/>
                </a:lnTo>
                <a:lnTo>
                  <a:pt x="8437626" y="2711957"/>
                </a:lnTo>
                <a:close/>
              </a:path>
              <a:path w="8437880" h="2712085">
                <a:moveTo>
                  <a:pt x="12953" y="12953"/>
                </a:moveTo>
                <a:lnTo>
                  <a:pt x="12953" y="6857"/>
                </a:lnTo>
                <a:lnTo>
                  <a:pt x="6095" y="12953"/>
                </a:lnTo>
                <a:lnTo>
                  <a:pt x="12953" y="12953"/>
                </a:lnTo>
                <a:close/>
              </a:path>
              <a:path w="8437880" h="2712085">
                <a:moveTo>
                  <a:pt x="12954" y="2699004"/>
                </a:moveTo>
                <a:lnTo>
                  <a:pt x="12953" y="12953"/>
                </a:lnTo>
                <a:lnTo>
                  <a:pt x="6095" y="12953"/>
                </a:lnTo>
                <a:lnTo>
                  <a:pt x="6096" y="2699004"/>
                </a:lnTo>
                <a:lnTo>
                  <a:pt x="12954" y="2699004"/>
                </a:lnTo>
                <a:close/>
              </a:path>
              <a:path w="8437880" h="2712085">
                <a:moveTo>
                  <a:pt x="8431530" y="2699003"/>
                </a:moveTo>
                <a:lnTo>
                  <a:pt x="6096" y="2699004"/>
                </a:lnTo>
                <a:lnTo>
                  <a:pt x="12954" y="2705100"/>
                </a:lnTo>
                <a:lnTo>
                  <a:pt x="12953" y="2711958"/>
                </a:lnTo>
                <a:lnTo>
                  <a:pt x="8424671" y="2711957"/>
                </a:lnTo>
                <a:lnTo>
                  <a:pt x="8424671" y="2705099"/>
                </a:lnTo>
                <a:lnTo>
                  <a:pt x="8431530" y="2699003"/>
                </a:lnTo>
                <a:close/>
              </a:path>
              <a:path w="8437880" h="2712085">
                <a:moveTo>
                  <a:pt x="12953" y="2711958"/>
                </a:moveTo>
                <a:lnTo>
                  <a:pt x="12954" y="2705100"/>
                </a:lnTo>
                <a:lnTo>
                  <a:pt x="6096" y="2699004"/>
                </a:lnTo>
                <a:lnTo>
                  <a:pt x="6095" y="2711958"/>
                </a:lnTo>
                <a:lnTo>
                  <a:pt x="12953" y="2711958"/>
                </a:lnTo>
                <a:close/>
              </a:path>
              <a:path w="8437880" h="2712085">
                <a:moveTo>
                  <a:pt x="8431530" y="12953"/>
                </a:moveTo>
                <a:lnTo>
                  <a:pt x="8424671" y="6857"/>
                </a:lnTo>
                <a:lnTo>
                  <a:pt x="8424671" y="12953"/>
                </a:lnTo>
                <a:lnTo>
                  <a:pt x="8431530" y="12953"/>
                </a:lnTo>
                <a:close/>
              </a:path>
              <a:path w="8437880" h="2712085">
                <a:moveTo>
                  <a:pt x="8431530" y="2699003"/>
                </a:moveTo>
                <a:lnTo>
                  <a:pt x="8431530" y="12953"/>
                </a:lnTo>
                <a:lnTo>
                  <a:pt x="8424671" y="12953"/>
                </a:lnTo>
                <a:lnTo>
                  <a:pt x="8424671" y="2699003"/>
                </a:lnTo>
                <a:lnTo>
                  <a:pt x="8431530" y="2699003"/>
                </a:lnTo>
                <a:close/>
              </a:path>
              <a:path w="8437880" h="2712085">
                <a:moveTo>
                  <a:pt x="8431530" y="2711957"/>
                </a:moveTo>
                <a:lnTo>
                  <a:pt x="8431530" y="2699003"/>
                </a:lnTo>
                <a:lnTo>
                  <a:pt x="8424671" y="2705099"/>
                </a:lnTo>
                <a:lnTo>
                  <a:pt x="8424671" y="2711957"/>
                </a:lnTo>
                <a:lnTo>
                  <a:pt x="8431530" y="27119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7400" y="2189118"/>
            <a:ext cx="5036820" cy="2570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2275" marR="2556510" indent="-410209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clas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s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Coordinat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publi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</a:t>
            </a:r>
            <a:r>
              <a:rPr sz="1800" dirty="0">
                <a:latin typeface="Courier New"/>
                <a:cs typeface="Courier New"/>
              </a:rPr>
              <a:t>:</a:t>
            </a:r>
            <a:endParaRPr sz="1800">
              <a:latin typeface="Courier New"/>
              <a:cs typeface="Courier New"/>
            </a:endParaRPr>
          </a:p>
          <a:p>
            <a:pPr marL="927100" marR="5080">
              <a:lnSpc>
                <a:spcPct val="100000"/>
              </a:lnSpc>
            </a:pPr>
            <a:r>
              <a:rPr sz="1800" b="1" spc="-10" dirty="0">
                <a:latin typeface="Courier New"/>
                <a:cs typeface="Courier New"/>
              </a:rPr>
              <a:t>Coordinate</a:t>
            </a:r>
            <a:r>
              <a:rPr sz="1800" b="1" dirty="0">
                <a:latin typeface="Courier New"/>
                <a:cs typeface="Courier New"/>
              </a:rPr>
              <a:t>(</a:t>
            </a:r>
            <a:r>
              <a:rPr sz="1800" b="1" spc="-5" dirty="0"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b="1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b="1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a=0.0</a:t>
            </a:r>
            <a:r>
              <a:rPr sz="1800" b="1" dirty="0">
                <a:latin typeface="Courier New"/>
                <a:cs typeface="Courier New"/>
              </a:rPr>
              <a:t>,</a:t>
            </a:r>
            <a:r>
              <a:rPr sz="1800" b="1" spc="-10" dirty="0"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00009A"/>
                </a:solidFill>
                <a:latin typeface="Courier New"/>
                <a:cs typeface="Courier New"/>
              </a:rPr>
              <a:t>float </a:t>
            </a:r>
            <a:r>
              <a:rPr sz="1800" spc="-5" dirty="0">
                <a:solidFill>
                  <a:srgbClr val="000065"/>
                </a:solidFill>
                <a:latin typeface="Courier New"/>
                <a:cs typeface="Courier New"/>
              </a:rPr>
              <a:t>voi</a:t>
            </a:r>
            <a:r>
              <a:rPr sz="1800" dirty="0">
                <a:solidFill>
                  <a:srgbClr val="000065"/>
                </a:solidFill>
                <a:latin typeface="Courier New"/>
                <a:cs typeface="Courier New"/>
              </a:rPr>
              <a:t>d</a:t>
            </a:r>
            <a:r>
              <a:rPr sz="1800" spc="-10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shiftHrz(</a:t>
            </a:r>
            <a:r>
              <a:rPr sz="1800" spc="-5" dirty="0">
                <a:solidFill>
                  <a:srgbClr val="000065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65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shift); </a:t>
            </a:r>
            <a:r>
              <a:rPr sz="1800" spc="-5" dirty="0">
                <a:solidFill>
                  <a:srgbClr val="000065"/>
                </a:solidFill>
                <a:latin typeface="Courier New"/>
                <a:cs typeface="Courier New"/>
              </a:rPr>
              <a:t>voi</a:t>
            </a:r>
            <a:r>
              <a:rPr sz="1800" dirty="0">
                <a:solidFill>
                  <a:srgbClr val="000065"/>
                </a:solidFill>
                <a:latin typeface="Courier New"/>
                <a:cs typeface="Courier New"/>
              </a:rPr>
              <a:t>d</a:t>
            </a:r>
            <a:r>
              <a:rPr sz="1800" spc="-10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shiftVert(</a:t>
            </a:r>
            <a:r>
              <a:rPr sz="1800" spc="-5" dirty="0">
                <a:solidFill>
                  <a:srgbClr val="000065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65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shift);</a:t>
            </a:r>
            <a:endParaRPr sz="1800">
              <a:latin typeface="Courier New"/>
              <a:cs typeface="Courier New"/>
            </a:endParaRPr>
          </a:p>
          <a:p>
            <a:pPr marL="422275">
              <a:lnSpc>
                <a:spcPct val="100000"/>
              </a:lnSpc>
              <a:spcBef>
                <a:spcPts val="960"/>
              </a:spcBef>
            </a:pP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privat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1800" dirty="0">
                <a:latin typeface="Courier New"/>
                <a:cs typeface="Courier New"/>
              </a:rPr>
              <a:t>:</a:t>
            </a:r>
            <a:endParaRPr sz="1800">
              <a:latin typeface="Courier New"/>
              <a:cs typeface="Courier New"/>
            </a:endParaRPr>
          </a:p>
          <a:p>
            <a:pPr marL="927100" marR="3007995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x;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y;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24695" y="2737758"/>
            <a:ext cx="7080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Courier New"/>
                <a:cs typeface="Courier New"/>
              </a:rPr>
              <a:t>b=0.0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44203" y="2737758"/>
            <a:ext cx="22104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Courier New"/>
                <a:cs typeface="Courier New"/>
              </a:rPr>
              <a:t>)</a:t>
            </a:r>
            <a:r>
              <a:rPr sz="1800" b="1" dirty="0">
                <a:latin typeface="Courier New"/>
                <a:cs typeface="Courier New"/>
              </a:rPr>
              <a:t>;</a:t>
            </a:r>
            <a:r>
              <a:rPr sz="1800" b="1" spc="-10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//constructor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8689" y="5219700"/>
            <a:ext cx="8425433" cy="160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2593" y="5213603"/>
            <a:ext cx="8437880" cy="1612900"/>
          </a:xfrm>
          <a:custGeom>
            <a:avLst/>
            <a:gdLst/>
            <a:ahLst/>
            <a:cxnLst/>
            <a:rect l="l" t="t" r="r" b="b"/>
            <a:pathLst>
              <a:path w="8437880" h="1612900">
                <a:moveTo>
                  <a:pt x="8437626" y="1612392"/>
                </a:moveTo>
                <a:lnTo>
                  <a:pt x="8437626" y="0"/>
                </a:lnTo>
                <a:lnTo>
                  <a:pt x="0" y="0"/>
                </a:lnTo>
                <a:lnTo>
                  <a:pt x="0" y="1612392"/>
                </a:lnTo>
                <a:lnTo>
                  <a:pt x="6095" y="1612392"/>
                </a:lnTo>
                <a:lnTo>
                  <a:pt x="6095" y="12192"/>
                </a:lnTo>
                <a:lnTo>
                  <a:pt x="12953" y="6096"/>
                </a:lnTo>
                <a:lnTo>
                  <a:pt x="12953" y="12192"/>
                </a:lnTo>
                <a:lnTo>
                  <a:pt x="8424671" y="12191"/>
                </a:lnTo>
                <a:lnTo>
                  <a:pt x="8424671" y="6095"/>
                </a:lnTo>
                <a:lnTo>
                  <a:pt x="8431530" y="12191"/>
                </a:lnTo>
                <a:lnTo>
                  <a:pt x="8431530" y="1612392"/>
                </a:lnTo>
                <a:lnTo>
                  <a:pt x="8437626" y="1612392"/>
                </a:lnTo>
                <a:close/>
              </a:path>
              <a:path w="8437880" h="1612900">
                <a:moveTo>
                  <a:pt x="12953" y="12192"/>
                </a:moveTo>
                <a:lnTo>
                  <a:pt x="12953" y="6096"/>
                </a:lnTo>
                <a:lnTo>
                  <a:pt x="6095" y="12192"/>
                </a:lnTo>
                <a:lnTo>
                  <a:pt x="12953" y="12192"/>
                </a:lnTo>
                <a:close/>
              </a:path>
              <a:path w="8437880" h="1612900">
                <a:moveTo>
                  <a:pt x="12953" y="1600200"/>
                </a:moveTo>
                <a:lnTo>
                  <a:pt x="12953" y="12192"/>
                </a:lnTo>
                <a:lnTo>
                  <a:pt x="6095" y="12192"/>
                </a:lnTo>
                <a:lnTo>
                  <a:pt x="6095" y="1600200"/>
                </a:lnTo>
                <a:lnTo>
                  <a:pt x="12953" y="1600200"/>
                </a:lnTo>
                <a:close/>
              </a:path>
              <a:path w="8437880" h="1612900">
                <a:moveTo>
                  <a:pt x="8431530" y="1600200"/>
                </a:moveTo>
                <a:lnTo>
                  <a:pt x="6095" y="1600200"/>
                </a:lnTo>
                <a:lnTo>
                  <a:pt x="12953" y="1606296"/>
                </a:lnTo>
                <a:lnTo>
                  <a:pt x="12953" y="1612392"/>
                </a:lnTo>
                <a:lnTo>
                  <a:pt x="8424671" y="1612392"/>
                </a:lnTo>
                <a:lnTo>
                  <a:pt x="8424671" y="1606296"/>
                </a:lnTo>
                <a:lnTo>
                  <a:pt x="8431530" y="1600200"/>
                </a:lnTo>
                <a:close/>
              </a:path>
              <a:path w="8437880" h="1612900">
                <a:moveTo>
                  <a:pt x="12953" y="1612392"/>
                </a:moveTo>
                <a:lnTo>
                  <a:pt x="12953" y="1606296"/>
                </a:lnTo>
                <a:lnTo>
                  <a:pt x="6095" y="1600200"/>
                </a:lnTo>
                <a:lnTo>
                  <a:pt x="6095" y="1612392"/>
                </a:lnTo>
                <a:lnTo>
                  <a:pt x="12953" y="1612392"/>
                </a:lnTo>
                <a:close/>
              </a:path>
              <a:path w="8437880" h="1612900">
                <a:moveTo>
                  <a:pt x="8431530" y="12191"/>
                </a:moveTo>
                <a:lnTo>
                  <a:pt x="8424671" y="6095"/>
                </a:lnTo>
                <a:lnTo>
                  <a:pt x="8424671" y="12191"/>
                </a:lnTo>
                <a:lnTo>
                  <a:pt x="8431530" y="12191"/>
                </a:lnTo>
                <a:close/>
              </a:path>
              <a:path w="8437880" h="1612900">
                <a:moveTo>
                  <a:pt x="8431530" y="1600200"/>
                </a:moveTo>
                <a:lnTo>
                  <a:pt x="8431530" y="12191"/>
                </a:lnTo>
                <a:lnTo>
                  <a:pt x="8424671" y="12191"/>
                </a:lnTo>
                <a:lnTo>
                  <a:pt x="8424671" y="1600200"/>
                </a:lnTo>
                <a:lnTo>
                  <a:pt x="8431530" y="1600200"/>
                </a:lnTo>
                <a:close/>
              </a:path>
              <a:path w="8437880" h="1612900">
                <a:moveTo>
                  <a:pt x="8431530" y="1612392"/>
                </a:moveTo>
                <a:lnTo>
                  <a:pt x="8431530" y="1600200"/>
                </a:lnTo>
                <a:lnTo>
                  <a:pt x="8424671" y="1606296"/>
                </a:lnTo>
                <a:lnTo>
                  <a:pt x="8424671" y="1612392"/>
                </a:lnTo>
                <a:lnTo>
                  <a:pt x="8431530" y="16123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77423" y="5408568"/>
            <a:ext cx="3438525" cy="1351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Coordinat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:</a:t>
            </a:r>
            <a:r>
              <a:rPr sz="1800" dirty="0">
                <a:latin typeface="Courier New"/>
                <a:cs typeface="Courier New"/>
              </a:rPr>
              <a:t>: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Coordinate(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422275" marR="218821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x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0" dirty="0">
                <a:latin typeface="Courier New"/>
                <a:cs typeface="Courier New"/>
              </a:rPr>
              <a:t> a; </a:t>
            </a:r>
            <a:r>
              <a:rPr sz="1800" dirty="0">
                <a:latin typeface="Courier New"/>
                <a:cs typeface="Courier New"/>
              </a:rPr>
              <a:t>y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0" dirty="0">
                <a:latin typeface="Courier New"/>
                <a:cs typeface="Courier New"/>
              </a:rPr>
              <a:t> b;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27581" y="5408568"/>
            <a:ext cx="24847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a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b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7423" y="1489717"/>
            <a:ext cx="7350759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800" i="1" spc="-45" dirty="0">
                <a:solidFill>
                  <a:srgbClr val="00009A"/>
                </a:solidFill>
                <a:latin typeface="Calibri"/>
                <a:cs typeface="Calibri"/>
              </a:rPr>
              <a:t>x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ampl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truc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20" dirty="0">
                <a:latin typeface="Calibri"/>
                <a:cs typeface="Calibri"/>
              </a:rPr>
              <a:t>e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ault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m</a:t>
            </a:r>
            <a:r>
              <a:rPr sz="1800" spc="-20" dirty="0">
                <a:latin typeface="Calibri"/>
                <a:cs typeface="Calibri"/>
              </a:rPr>
              <a:t>e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</a:t>
            </a:r>
            <a:r>
              <a:rPr sz="1800" spc="10" dirty="0">
                <a:latin typeface="Calibri"/>
                <a:cs typeface="Calibri"/>
              </a:rPr>
              <a:t>r</a:t>
            </a:r>
            <a:r>
              <a:rPr sz="1800" spc="-20" dirty="0">
                <a:latin typeface="Calibri"/>
                <a:cs typeface="Calibri"/>
              </a:rPr>
              <a:t>v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 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d</a:t>
            </a:r>
            <a:r>
              <a:rPr sz="1800" spc="-20" dirty="0">
                <a:latin typeface="Calibri"/>
                <a:cs typeface="Calibri"/>
              </a:rPr>
              <a:t>e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ault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truc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or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6698" y="581025"/>
            <a:ext cx="7540002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4260">
              <a:lnSpc>
                <a:spcPct val="100000"/>
              </a:lnSpc>
            </a:pPr>
            <a:r>
              <a:rPr dirty="0"/>
              <a:t>Con</a:t>
            </a:r>
            <a:r>
              <a:rPr spc="-50" dirty="0"/>
              <a:t>s</a:t>
            </a:r>
            <a:r>
              <a:rPr spc="-5" dirty="0"/>
              <a:t>truc</a:t>
            </a:r>
            <a:r>
              <a:rPr spc="-45" dirty="0"/>
              <a:t>t</a:t>
            </a:r>
            <a:r>
              <a:rPr spc="-10" dirty="0"/>
              <a:t>o</a:t>
            </a:r>
            <a:r>
              <a:rPr spc="-80" dirty="0"/>
              <a:t>r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2203" y="1413192"/>
            <a:ext cx="8113395" cy="426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80000"/>
              </a:lnSpc>
              <a:buFont typeface="Arial"/>
              <a:buChar char="•"/>
              <a:tabLst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If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u="heavy" spc="-5" dirty="0">
                <a:latin typeface="Calibri"/>
                <a:cs typeface="Calibri"/>
              </a:rPr>
              <a:t>the</a:t>
            </a:r>
            <a:r>
              <a:rPr sz="2800" u="heavy" spc="-35" dirty="0">
                <a:latin typeface="Calibri"/>
                <a:cs typeface="Calibri"/>
              </a:rPr>
              <a:t>r</a:t>
            </a:r>
            <a:r>
              <a:rPr sz="2800" u="heavy" spc="-5" dirty="0">
                <a:latin typeface="Calibri"/>
                <a:cs typeface="Calibri"/>
              </a:rPr>
              <a:t>e</a:t>
            </a:r>
            <a:r>
              <a:rPr sz="2800" u="heavy" spc="-75" dirty="0">
                <a:latin typeface="Times New Roman"/>
                <a:cs typeface="Times New Roman"/>
              </a:rPr>
              <a:t> </a:t>
            </a:r>
            <a:r>
              <a:rPr sz="2800" u="heavy" dirty="0">
                <a:latin typeface="Calibri"/>
                <a:cs typeface="Calibri"/>
              </a:rPr>
              <a:t>a</a:t>
            </a:r>
            <a:r>
              <a:rPr sz="2800" u="heavy" spc="-35" dirty="0">
                <a:latin typeface="Calibri"/>
                <a:cs typeface="Calibri"/>
              </a:rPr>
              <a:t>r</a:t>
            </a:r>
            <a:r>
              <a:rPr sz="2800" u="heavy" spc="-5" dirty="0">
                <a:latin typeface="Calibri"/>
                <a:cs typeface="Calibri"/>
              </a:rPr>
              <a:t>e</a:t>
            </a:r>
            <a:r>
              <a:rPr sz="2800" u="heavy" spc="-80" dirty="0">
                <a:latin typeface="Times New Roman"/>
                <a:cs typeface="Times New Roman"/>
              </a:rPr>
              <a:t> </a:t>
            </a:r>
            <a:r>
              <a:rPr sz="2800" u="heavy" spc="-5" dirty="0">
                <a:latin typeface="Calibri"/>
                <a:cs typeface="Calibri"/>
              </a:rPr>
              <a:t>n</a:t>
            </a:r>
            <a:r>
              <a:rPr sz="2800" u="heavy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use</a:t>
            </a:r>
            <a:r>
              <a:rPr sz="2800" spc="5" dirty="0">
                <a:latin typeface="Calibri"/>
                <a:cs typeface="Calibri"/>
              </a:rPr>
              <a:t>r</a:t>
            </a:r>
            <a:r>
              <a:rPr sz="2800" spc="-330" dirty="0">
                <a:latin typeface="Calibri"/>
                <a:cs typeface="Calibri"/>
              </a:rPr>
              <a:t>‐</a:t>
            </a:r>
            <a:r>
              <a:rPr sz="2800" spc="-5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fine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truc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5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or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class </a:t>
            </a:r>
            <a:r>
              <a:rPr sz="2800" spc="-5" dirty="0">
                <a:latin typeface="Courier New"/>
                <a:cs typeface="Courier New"/>
              </a:rPr>
              <a:t>A</a:t>
            </a:r>
            <a:r>
              <a:rPr sz="2800" spc="-5" dirty="0">
                <a:latin typeface="Calibri"/>
                <a:cs typeface="Calibri"/>
              </a:rPr>
              <a:t>, th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ompile</a:t>
            </a:r>
            <a:r>
              <a:rPr sz="280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u="heavy" spc="-5" dirty="0">
                <a:latin typeface="Calibri"/>
                <a:cs typeface="Calibri"/>
              </a:rPr>
              <a:t>implicitly</a:t>
            </a:r>
            <a:r>
              <a:rPr sz="2800" u="heavy" spc="-65" dirty="0">
                <a:latin typeface="Times New Roman"/>
                <a:cs typeface="Times New Roman"/>
              </a:rPr>
              <a:t> </a:t>
            </a:r>
            <a:r>
              <a:rPr sz="2800" u="heavy" spc="-5" dirty="0">
                <a:latin typeface="Calibri"/>
                <a:cs typeface="Calibri"/>
              </a:rPr>
              <a:t>decla</a:t>
            </a:r>
            <a:r>
              <a:rPr sz="2800" u="heavy" spc="-30" dirty="0">
                <a:latin typeface="Calibri"/>
                <a:cs typeface="Calibri"/>
              </a:rPr>
              <a:t>r</a:t>
            </a:r>
            <a:r>
              <a:rPr sz="2800" u="heavy" spc="-10" dirty="0">
                <a:latin typeface="Calibri"/>
                <a:cs typeface="Calibri"/>
              </a:rPr>
              <a:t>e</a:t>
            </a:r>
            <a:r>
              <a:rPr sz="2800" u="heavy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 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ul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truc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or </a:t>
            </a:r>
            <a:r>
              <a:rPr sz="2800" spc="-5" dirty="0">
                <a:latin typeface="Courier New"/>
                <a:cs typeface="Courier New"/>
              </a:rPr>
              <a:t>A::A(</a:t>
            </a:r>
            <a:r>
              <a:rPr sz="2800" dirty="0">
                <a:latin typeface="Courier New"/>
                <a:cs typeface="Courier New"/>
              </a:rPr>
              <a:t>)</a:t>
            </a:r>
            <a:r>
              <a:rPr sz="2800" spc="-2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alibri"/>
                <a:cs typeface="Calibri"/>
              </a:rPr>
              <a:t>th</a:t>
            </a:r>
            <a:r>
              <a:rPr sz="2800" spc="-2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t </a:t>
            </a:r>
            <a:r>
              <a:rPr sz="2800" spc="-5" dirty="0">
                <a:latin typeface="Calibri"/>
                <a:cs typeface="Calibri"/>
              </a:rPr>
              <a:t>doe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nothing</a:t>
            </a:r>
            <a:endParaRPr sz="280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  <a:spcBef>
                <a:spcPts val="1460"/>
              </a:spcBef>
            </a:pPr>
            <a:r>
              <a:rPr sz="1800" spc="-5" dirty="0">
                <a:latin typeface="Courier New"/>
                <a:cs typeface="Courier New"/>
              </a:rPr>
              <a:t>clas</a:t>
            </a:r>
            <a:r>
              <a:rPr sz="1800" dirty="0">
                <a:latin typeface="Courier New"/>
                <a:cs typeface="Courier New"/>
              </a:rPr>
              <a:t>s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aClass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75565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public:</a:t>
            </a:r>
            <a:endParaRPr sz="1800">
              <a:latin typeface="Courier New"/>
              <a:cs typeface="Courier New"/>
            </a:endParaRPr>
          </a:p>
          <a:p>
            <a:pPr marL="1152525" marR="4446905" indent="-46990" algn="ctr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getYValue();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getXvalue();</a:t>
            </a:r>
            <a:endParaRPr sz="1800">
              <a:latin typeface="Courier New"/>
              <a:cs typeface="Courier New"/>
            </a:endParaRPr>
          </a:p>
          <a:p>
            <a:pPr marL="765175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private:</a:t>
            </a:r>
            <a:endParaRPr sz="1800">
              <a:latin typeface="Courier New"/>
              <a:cs typeface="Courier New"/>
            </a:endParaRPr>
          </a:p>
          <a:p>
            <a:pPr marL="1841500" marR="5170805" algn="ctr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x;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y;</a:t>
            </a:r>
            <a:endParaRPr sz="1800">
              <a:latin typeface="Courier New"/>
              <a:cs typeface="Courier New"/>
            </a:endParaRPr>
          </a:p>
          <a:p>
            <a:pPr marL="469265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};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185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tabLst>
                <a:tab pos="1016000" algn="l"/>
                <a:tab pos="1562100" algn="l"/>
              </a:tabLst>
            </a:pPr>
            <a:r>
              <a:rPr sz="1800" dirty="0">
                <a:latin typeface="Courier New"/>
                <a:cs typeface="Courier New"/>
              </a:rPr>
              <a:t>.	.	.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6700" y="5730125"/>
            <a:ext cx="19380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1800" spc="-10" dirty="0" err="1">
                <a:latin typeface="Courier New"/>
                <a:cs typeface="Courier New"/>
              </a:rPr>
              <a:t>aClas</a:t>
            </a:r>
            <a:r>
              <a:rPr sz="1800" dirty="0" err="1">
                <a:latin typeface="Courier New"/>
                <a:cs typeface="Courier New"/>
              </a:rPr>
              <a:t>s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10" dirty="0" err="1">
                <a:latin typeface="Courier New"/>
                <a:cs typeface="Courier New"/>
              </a:rPr>
              <a:t>ob</a:t>
            </a:r>
            <a:r>
              <a:rPr lang="en-AU" sz="1800" spc="-10" dirty="0">
                <a:latin typeface="Courier New"/>
                <a:cs typeface="Courier New"/>
              </a:rPr>
              <a:t>j</a:t>
            </a:r>
            <a:r>
              <a:rPr sz="1800" spc="-10" dirty="0">
                <a:latin typeface="Courier New"/>
                <a:cs typeface="Courier New"/>
              </a:rPr>
              <a:t>1</a:t>
            </a:r>
            <a:r>
              <a:rPr sz="1800" dirty="0">
                <a:latin typeface="Courier New"/>
                <a:cs typeface="Courier New"/>
              </a:rPr>
              <a:t>;</a:t>
            </a:r>
            <a:r>
              <a:rPr sz="1800" spc="-5" dirty="0">
                <a:latin typeface="Courier New"/>
                <a:cs typeface="Courier New"/>
              </a:rPr>
              <a:t> 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27842" y="5711652"/>
            <a:ext cx="4643058" cy="892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99"/>
              </a:lnSpc>
            </a:pPr>
            <a:r>
              <a:rPr lang="en-AU" spc="-10" dirty="0">
                <a:solidFill>
                  <a:srgbClr val="006500"/>
                </a:solidFill>
                <a:latin typeface="Courier New"/>
                <a:cs typeface="Courier New"/>
              </a:rPr>
              <a:t>//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invoke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s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06500"/>
                </a:solidFill>
                <a:latin typeface="Courier New"/>
                <a:cs typeface="Courier New"/>
              </a:rPr>
              <a:t>obj1.aClass(); </a:t>
            </a:r>
            <a:r>
              <a:rPr lang="en-AU" sz="2000" spc="-5" dirty="0">
                <a:solidFill>
                  <a:srgbClr val="006500"/>
                </a:solidFill>
                <a:latin typeface="Courier New"/>
                <a:cs typeface="Courier New"/>
              </a:rPr>
              <a:t>//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implicitl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y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 declare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d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 b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y</a:t>
            </a:r>
            <a:r>
              <a:rPr lang="en-AU" sz="1800" dirty="0">
                <a:solidFill>
                  <a:srgbClr val="006500"/>
                </a:solidFill>
                <a:latin typeface="Courier New"/>
                <a:cs typeface="Courier New"/>
              </a:rPr>
              <a:t> compiler</a:t>
            </a:r>
          </a:p>
          <a:p>
            <a:pPr marL="12700" marR="5080">
              <a:lnSpc>
                <a:spcPct val="100299"/>
              </a:lnSpc>
            </a:pPr>
            <a:r>
              <a:rPr lang="en-AU" sz="1800" spc="-10" dirty="0">
                <a:solidFill>
                  <a:srgbClr val="006500"/>
                </a:solidFill>
                <a:latin typeface="Courier New"/>
                <a:cs typeface="Courier New"/>
              </a:rPr>
              <a:t>//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the tha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doe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s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nothing</a:t>
            </a:r>
            <a:endParaRPr sz="18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6715391" y="2122932"/>
            <a:ext cx="2952750" cy="580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6698" y="581025"/>
            <a:ext cx="7540002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4260">
              <a:lnSpc>
                <a:spcPct val="100000"/>
              </a:lnSpc>
            </a:pPr>
            <a:r>
              <a:rPr dirty="0"/>
              <a:t>Con</a:t>
            </a:r>
            <a:r>
              <a:rPr spc="-50" dirty="0"/>
              <a:t>s</a:t>
            </a:r>
            <a:r>
              <a:rPr spc="-5" dirty="0"/>
              <a:t>truc</a:t>
            </a:r>
            <a:r>
              <a:rPr spc="-45" dirty="0"/>
              <a:t>t</a:t>
            </a:r>
            <a:r>
              <a:rPr spc="-10" dirty="0"/>
              <a:t>o</a:t>
            </a:r>
            <a:r>
              <a:rPr spc="-80" dirty="0"/>
              <a:t>r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37849" y="1419510"/>
            <a:ext cx="7428230" cy="5909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 algn="just">
              <a:lnSpc>
                <a:spcPct val="79600"/>
              </a:lnSpc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u="heavy" spc="-10" dirty="0">
                <a:latin typeface="Calibri"/>
                <a:cs typeface="Calibri"/>
              </a:rPr>
              <a:t>the</a:t>
            </a:r>
            <a:r>
              <a:rPr sz="2400" u="heavy" spc="-40" dirty="0">
                <a:latin typeface="Calibri"/>
                <a:cs typeface="Calibri"/>
              </a:rPr>
              <a:t>r</a:t>
            </a:r>
            <a:r>
              <a:rPr sz="2400" u="heavy" spc="-5" dirty="0">
                <a:latin typeface="Calibri"/>
                <a:cs typeface="Calibri"/>
              </a:rPr>
              <a:t>e</a:t>
            </a:r>
            <a:r>
              <a:rPr sz="2400" u="heavy" spc="-55" dirty="0">
                <a:latin typeface="Times New Roman"/>
                <a:cs typeface="Times New Roman"/>
              </a:rPr>
              <a:t> </a:t>
            </a:r>
            <a:r>
              <a:rPr sz="2400" u="heavy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user</a:t>
            </a:r>
            <a:r>
              <a:rPr sz="2400" spc="-290" dirty="0">
                <a:latin typeface="Calibri"/>
                <a:cs typeface="Calibri"/>
              </a:rPr>
              <a:t>‐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fined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truc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or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sz="2400" spc="-5" dirty="0">
                <a:latin typeface="Calibri"/>
                <a:cs typeface="Calibri"/>
              </a:rPr>
              <a:t>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mpiler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u="heavy" spc="-5" dirty="0">
                <a:latin typeface="Calibri"/>
                <a:cs typeface="Calibri"/>
              </a:rPr>
              <a:t>does</a:t>
            </a:r>
            <a:r>
              <a:rPr sz="2400" u="heavy" spc="-60" dirty="0">
                <a:latin typeface="Times New Roman"/>
                <a:cs typeface="Times New Roman"/>
              </a:rPr>
              <a:t> </a:t>
            </a:r>
            <a:r>
              <a:rPr sz="2400" u="heavy" spc="-5" dirty="0">
                <a:latin typeface="Calibri"/>
                <a:cs typeface="Calibri"/>
              </a:rPr>
              <a:t>not</a:t>
            </a:r>
            <a:r>
              <a:rPr sz="2400" u="heavy" spc="-65" dirty="0">
                <a:latin typeface="Times New Roman"/>
                <a:cs typeface="Times New Roman"/>
              </a:rPr>
              <a:t> </a:t>
            </a:r>
            <a:r>
              <a:rPr sz="2400" u="heavy" spc="-5" dirty="0">
                <a:latin typeface="Calibri"/>
                <a:cs typeface="Calibri"/>
              </a:rPr>
              <a:t>implicitly</a:t>
            </a:r>
            <a:r>
              <a:rPr sz="2400" u="heavy" spc="-75" dirty="0">
                <a:latin typeface="Times New Roman"/>
                <a:cs typeface="Times New Roman"/>
              </a:rPr>
              <a:t> </a:t>
            </a:r>
            <a:r>
              <a:rPr sz="2400" u="heavy" spc="-5" dirty="0">
                <a:latin typeface="Calibri"/>
                <a:cs typeface="Calibri"/>
              </a:rPr>
              <a:t>decla</a:t>
            </a:r>
            <a:r>
              <a:rPr sz="2400" u="heavy" spc="-30" dirty="0">
                <a:latin typeface="Calibri"/>
                <a:cs typeface="Calibri"/>
              </a:rPr>
              <a:t>r</a:t>
            </a:r>
            <a:r>
              <a:rPr sz="2400" u="heavy" spc="-5" dirty="0">
                <a:latin typeface="Calibri"/>
                <a:cs typeface="Calibri"/>
              </a:rPr>
              <a:t>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ul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truc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or</a:t>
            </a:r>
            <a:r>
              <a:rPr lang="en-AU" sz="2400" spc="-10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95026" y="2432958"/>
            <a:ext cx="3849370" cy="244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marR="2052955" indent="-285750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clas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s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aClass{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publi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</a:t>
            </a:r>
            <a:r>
              <a:rPr sz="1800" dirty="0">
                <a:latin typeface="Courier New"/>
                <a:cs typeface="Courier New"/>
              </a:rPr>
              <a:t>:</a:t>
            </a:r>
            <a:endParaRPr sz="1800">
              <a:latin typeface="Courier New"/>
              <a:cs typeface="Courier New"/>
            </a:endParaRPr>
          </a:p>
          <a:p>
            <a:pPr marL="695325" marR="508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aClass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f1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float </a:t>
            </a:r>
            <a:r>
              <a:rPr sz="1800" spc="-5" dirty="0">
                <a:latin typeface="Courier New"/>
                <a:cs typeface="Courier New"/>
              </a:rPr>
              <a:t>floa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getYValue(); </a:t>
            </a:r>
            <a:r>
              <a:rPr sz="1800" spc="-10" dirty="0">
                <a:latin typeface="Courier New"/>
                <a:cs typeface="Courier New"/>
              </a:rPr>
              <a:t>floa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getXvalue();</a:t>
            </a:r>
            <a:endParaRPr sz="1800">
              <a:latin typeface="Courier New"/>
              <a:cs typeface="Courier New"/>
            </a:endParaRPr>
          </a:p>
          <a:p>
            <a:pPr marL="307975">
              <a:lnSpc>
                <a:spcPct val="100000"/>
              </a:lnSpc>
            </a:pP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privat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1800" dirty="0">
                <a:latin typeface="Courier New"/>
                <a:cs typeface="Courier New"/>
              </a:rPr>
              <a:t>:</a:t>
            </a:r>
            <a:endParaRPr sz="1800">
              <a:latin typeface="Courier New"/>
              <a:cs typeface="Courier New"/>
            </a:endParaRPr>
          </a:p>
          <a:p>
            <a:pPr marL="1384300" marR="1364615" indent="-635" algn="ctr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floa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x; floa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y;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};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55133" y="2193099"/>
            <a:ext cx="3548379" cy="10426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1535" marR="5080" indent="-635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Simpl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 functio</a:t>
            </a:r>
            <a:r>
              <a:rPr sz="1600" dirty="0">
                <a:latin typeface="Calibri"/>
                <a:cs typeface="Calibri"/>
              </a:rPr>
              <a:t>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</a:t>
            </a:r>
            <a:r>
              <a:rPr sz="1600" spc="-15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finition</a:t>
            </a:r>
            <a:r>
              <a:rPr sz="1600" dirty="0">
                <a:latin typeface="Calibri"/>
                <a:cs typeface="Calibri"/>
              </a:rPr>
              <a:t>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an </a:t>
            </a:r>
            <a:r>
              <a:rPr sz="1600" spc="-5" dirty="0">
                <a:latin typeface="Calibri"/>
                <a:cs typeface="Calibri"/>
              </a:rPr>
              <a:t>b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 place</a:t>
            </a:r>
            <a:r>
              <a:rPr sz="1600" dirty="0">
                <a:latin typeface="Calibri"/>
                <a:cs typeface="Calibri"/>
              </a:rPr>
              <a:t>d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insid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 clas</a:t>
            </a:r>
            <a:r>
              <a:rPr sz="1600" dirty="0">
                <a:latin typeface="Calibri"/>
                <a:cs typeface="Calibri"/>
              </a:rPr>
              <a:t>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</a:t>
            </a:r>
            <a:r>
              <a:rPr sz="1600" spc="-15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finitions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f2</a:t>
            </a:r>
            <a:r>
              <a:rPr sz="1800" dirty="0">
                <a:latin typeface="Courier New"/>
                <a:cs typeface="Courier New"/>
              </a:rPr>
              <a:t>)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r>
              <a:rPr sz="1800" spc="-10" dirty="0">
                <a:latin typeface="Courier New"/>
                <a:cs typeface="Courier New"/>
              </a:rPr>
              <a:t> x=f1</a:t>
            </a:r>
            <a:r>
              <a:rPr sz="1800" dirty="0">
                <a:latin typeface="Courier New"/>
                <a:cs typeface="Courier New"/>
              </a:rPr>
              <a:t>;</a:t>
            </a:r>
            <a:r>
              <a:rPr sz="1800" spc="-10" dirty="0">
                <a:latin typeface="Courier New"/>
                <a:cs typeface="Courier New"/>
              </a:rPr>
              <a:t> y=f2</a:t>
            </a:r>
            <a:r>
              <a:rPr sz="1800" dirty="0">
                <a:latin typeface="Courier New"/>
                <a:cs typeface="Courier New"/>
              </a:rPr>
              <a:t>;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95049" y="5871293"/>
            <a:ext cx="137096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aClass ob1;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12633" y="3103626"/>
            <a:ext cx="1042669" cy="2334260"/>
          </a:xfrm>
          <a:custGeom>
            <a:avLst/>
            <a:gdLst/>
            <a:ahLst/>
            <a:cxnLst/>
            <a:rect l="l" t="t" r="r" b="b"/>
            <a:pathLst>
              <a:path w="1042669" h="2334260">
                <a:moveTo>
                  <a:pt x="397764" y="2327148"/>
                </a:moveTo>
                <a:lnTo>
                  <a:pt x="391668" y="2320290"/>
                </a:lnTo>
                <a:lnTo>
                  <a:pt x="384810" y="2326386"/>
                </a:lnTo>
                <a:lnTo>
                  <a:pt x="390906" y="2334006"/>
                </a:lnTo>
                <a:lnTo>
                  <a:pt x="397764" y="2327148"/>
                </a:lnTo>
                <a:close/>
              </a:path>
              <a:path w="1042669" h="2334260">
                <a:moveTo>
                  <a:pt x="372618" y="2298954"/>
                </a:moveTo>
                <a:lnTo>
                  <a:pt x="365760" y="2292096"/>
                </a:lnTo>
                <a:lnTo>
                  <a:pt x="358902" y="2298192"/>
                </a:lnTo>
                <a:lnTo>
                  <a:pt x="362712" y="2302764"/>
                </a:lnTo>
                <a:lnTo>
                  <a:pt x="364998" y="2305812"/>
                </a:lnTo>
                <a:lnTo>
                  <a:pt x="372618" y="2298954"/>
                </a:lnTo>
                <a:close/>
              </a:path>
              <a:path w="1042669" h="2334260">
                <a:moveTo>
                  <a:pt x="384810" y="2313432"/>
                </a:moveTo>
                <a:lnTo>
                  <a:pt x="378714" y="2305812"/>
                </a:lnTo>
                <a:lnTo>
                  <a:pt x="371856" y="2312670"/>
                </a:lnTo>
                <a:lnTo>
                  <a:pt x="377952" y="2319528"/>
                </a:lnTo>
                <a:lnTo>
                  <a:pt x="384810" y="2313432"/>
                </a:lnTo>
                <a:close/>
              </a:path>
              <a:path w="1042669" h="2334260">
                <a:moveTo>
                  <a:pt x="359664" y="2285238"/>
                </a:moveTo>
                <a:lnTo>
                  <a:pt x="353568" y="2277618"/>
                </a:lnTo>
                <a:lnTo>
                  <a:pt x="345948" y="2284476"/>
                </a:lnTo>
                <a:lnTo>
                  <a:pt x="352806" y="2291334"/>
                </a:lnTo>
                <a:lnTo>
                  <a:pt x="359664" y="2285238"/>
                </a:lnTo>
                <a:close/>
              </a:path>
              <a:path w="1042669" h="2334260">
                <a:moveTo>
                  <a:pt x="346710" y="2270760"/>
                </a:moveTo>
                <a:lnTo>
                  <a:pt x="341376" y="2264664"/>
                </a:lnTo>
                <a:lnTo>
                  <a:pt x="340614" y="2263902"/>
                </a:lnTo>
                <a:lnTo>
                  <a:pt x="333756" y="2269998"/>
                </a:lnTo>
                <a:lnTo>
                  <a:pt x="334518" y="2271522"/>
                </a:lnTo>
                <a:lnTo>
                  <a:pt x="339852" y="2276856"/>
                </a:lnTo>
                <a:lnTo>
                  <a:pt x="346710" y="2270760"/>
                </a:lnTo>
                <a:close/>
              </a:path>
              <a:path w="1042669" h="2334260">
                <a:moveTo>
                  <a:pt x="334518" y="2256282"/>
                </a:moveTo>
                <a:lnTo>
                  <a:pt x="327660" y="2249424"/>
                </a:lnTo>
                <a:lnTo>
                  <a:pt x="320802" y="2255520"/>
                </a:lnTo>
                <a:lnTo>
                  <a:pt x="326898" y="2263140"/>
                </a:lnTo>
                <a:lnTo>
                  <a:pt x="334518" y="2256282"/>
                </a:lnTo>
                <a:close/>
              </a:path>
              <a:path w="1042669" h="2334260">
                <a:moveTo>
                  <a:pt x="321564" y="2242566"/>
                </a:moveTo>
                <a:lnTo>
                  <a:pt x="315468" y="2234946"/>
                </a:lnTo>
                <a:lnTo>
                  <a:pt x="307848" y="2241804"/>
                </a:lnTo>
                <a:lnTo>
                  <a:pt x="314706" y="2248662"/>
                </a:lnTo>
                <a:lnTo>
                  <a:pt x="321564" y="2242566"/>
                </a:lnTo>
                <a:close/>
              </a:path>
              <a:path w="1042669" h="2334260">
                <a:moveTo>
                  <a:pt x="308610" y="2228088"/>
                </a:moveTo>
                <a:lnTo>
                  <a:pt x="302514" y="2221230"/>
                </a:lnTo>
                <a:lnTo>
                  <a:pt x="295656" y="2227326"/>
                </a:lnTo>
                <a:lnTo>
                  <a:pt x="301752" y="2234184"/>
                </a:lnTo>
                <a:lnTo>
                  <a:pt x="308610" y="2228088"/>
                </a:lnTo>
                <a:close/>
              </a:path>
              <a:path w="1042669" h="2334260">
                <a:moveTo>
                  <a:pt x="296418" y="2213610"/>
                </a:moveTo>
                <a:lnTo>
                  <a:pt x="290322" y="2206752"/>
                </a:lnTo>
                <a:lnTo>
                  <a:pt x="282702" y="2212848"/>
                </a:lnTo>
                <a:lnTo>
                  <a:pt x="289560" y="2219706"/>
                </a:lnTo>
                <a:lnTo>
                  <a:pt x="296418" y="2213610"/>
                </a:lnTo>
                <a:close/>
              </a:path>
              <a:path w="1042669" h="2334260">
                <a:moveTo>
                  <a:pt x="284226" y="2199132"/>
                </a:moveTo>
                <a:lnTo>
                  <a:pt x="278130" y="2192274"/>
                </a:lnTo>
                <a:lnTo>
                  <a:pt x="270510" y="2198370"/>
                </a:lnTo>
                <a:lnTo>
                  <a:pt x="276606" y="2205228"/>
                </a:lnTo>
                <a:lnTo>
                  <a:pt x="284226" y="2199132"/>
                </a:lnTo>
                <a:close/>
              </a:path>
              <a:path w="1042669" h="2334260">
                <a:moveTo>
                  <a:pt x="272034" y="2184654"/>
                </a:moveTo>
                <a:lnTo>
                  <a:pt x="265938" y="2177796"/>
                </a:lnTo>
                <a:lnTo>
                  <a:pt x="258318" y="2183892"/>
                </a:lnTo>
                <a:lnTo>
                  <a:pt x="264414" y="2190750"/>
                </a:lnTo>
                <a:lnTo>
                  <a:pt x="272034" y="2184654"/>
                </a:lnTo>
                <a:close/>
              </a:path>
              <a:path w="1042669" h="2334260">
                <a:moveTo>
                  <a:pt x="259842" y="2170176"/>
                </a:moveTo>
                <a:lnTo>
                  <a:pt x="253746" y="2163318"/>
                </a:lnTo>
                <a:lnTo>
                  <a:pt x="246126" y="2168652"/>
                </a:lnTo>
                <a:lnTo>
                  <a:pt x="252222" y="2176272"/>
                </a:lnTo>
                <a:lnTo>
                  <a:pt x="259842" y="2170176"/>
                </a:lnTo>
                <a:close/>
              </a:path>
              <a:path w="1042669" h="2334260">
                <a:moveTo>
                  <a:pt x="247650" y="2155698"/>
                </a:moveTo>
                <a:lnTo>
                  <a:pt x="241554" y="2148078"/>
                </a:lnTo>
                <a:lnTo>
                  <a:pt x="233934" y="2154174"/>
                </a:lnTo>
                <a:lnTo>
                  <a:pt x="240029" y="2161794"/>
                </a:lnTo>
                <a:lnTo>
                  <a:pt x="247650" y="2155698"/>
                </a:lnTo>
                <a:close/>
              </a:path>
              <a:path w="1042669" h="2334260">
                <a:moveTo>
                  <a:pt x="235458" y="2141220"/>
                </a:moveTo>
                <a:lnTo>
                  <a:pt x="233934" y="2138934"/>
                </a:lnTo>
                <a:lnTo>
                  <a:pt x="229361" y="2133600"/>
                </a:lnTo>
                <a:lnTo>
                  <a:pt x="221742" y="2139696"/>
                </a:lnTo>
                <a:lnTo>
                  <a:pt x="226314" y="2145030"/>
                </a:lnTo>
                <a:lnTo>
                  <a:pt x="227837" y="2146554"/>
                </a:lnTo>
                <a:lnTo>
                  <a:pt x="235458" y="2141220"/>
                </a:lnTo>
                <a:close/>
              </a:path>
              <a:path w="1042669" h="2334260">
                <a:moveTo>
                  <a:pt x="224028" y="2125980"/>
                </a:moveTo>
                <a:lnTo>
                  <a:pt x="217932" y="2118360"/>
                </a:lnTo>
                <a:lnTo>
                  <a:pt x="210311" y="2124456"/>
                </a:lnTo>
                <a:lnTo>
                  <a:pt x="216408" y="2132076"/>
                </a:lnTo>
                <a:lnTo>
                  <a:pt x="224028" y="2125980"/>
                </a:lnTo>
                <a:close/>
              </a:path>
              <a:path w="1042669" h="2334260">
                <a:moveTo>
                  <a:pt x="211836" y="2110740"/>
                </a:moveTo>
                <a:lnTo>
                  <a:pt x="208787" y="2106930"/>
                </a:lnTo>
                <a:lnTo>
                  <a:pt x="206501" y="2103882"/>
                </a:lnTo>
                <a:lnTo>
                  <a:pt x="198882" y="2109216"/>
                </a:lnTo>
                <a:lnTo>
                  <a:pt x="201168" y="2112264"/>
                </a:lnTo>
                <a:lnTo>
                  <a:pt x="204215" y="2116836"/>
                </a:lnTo>
                <a:lnTo>
                  <a:pt x="211836" y="2110740"/>
                </a:lnTo>
                <a:close/>
              </a:path>
              <a:path w="1042669" h="2334260">
                <a:moveTo>
                  <a:pt x="200406" y="2096262"/>
                </a:moveTo>
                <a:lnTo>
                  <a:pt x="195072" y="2088642"/>
                </a:lnTo>
                <a:lnTo>
                  <a:pt x="187452" y="2093976"/>
                </a:lnTo>
                <a:lnTo>
                  <a:pt x="192786" y="2101596"/>
                </a:lnTo>
                <a:lnTo>
                  <a:pt x="200406" y="2096262"/>
                </a:lnTo>
                <a:close/>
              </a:path>
              <a:path w="1042669" h="2334260">
                <a:moveTo>
                  <a:pt x="188976" y="2080260"/>
                </a:moveTo>
                <a:lnTo>
                  <a:pt x="184404" y="2074164"/>
                </a:lnTo>
                <a:lnTo>
                  <a:pt x="183642" y="2073402"/>
                </a:lnTo>
                <a:lnTo>
                  <a:pt x="176022" y="2078736"/>
                </a:lnTo>
                <a:lnTo>
                  <a:pt x="176784" y="2079498"/>
                </a:lnTo>
                <a:lnTo>
                  <a:pt x="181356" y="2086356"/>
                </a:lnTo>
                <a:lnTo>
                  <a:pt x="188976" y="2080260"/>
                </a:lnTo>
                <a:close/>
              </a:path>
              <a:path w="1042669" h="2334260">
                <a:moveTo>
                  <a:pt x="178308" y="2065020"/>
                </a:moveTo>
                <a:lnTo>
                  <a:pt x="172212" y="2057400"/>
                </a:lnTo>
                <a:lnTo>
                  <a:pt x="164592" y="2062734"/>
                </a:lnTo>
                <a:lnTo>
                  <a:pt x="169926" y="2071116"/>
                </a:lnTo>
                <a:lnTo>
                  <a:pt x="178308" y="2065020"/>
                </a:lnTo>
                <a:close/>
              </a:path>
              <a:path w="1042669" h="2334260">
                <a:moveTo>
                  <a:pt x="166878" y="2049780"/>
                </a:moveTo>
                <a:lnTo>
                  <a:pt x="161544" y="2042160"/>
                </a:lnTo>
                <a:lnTo>
                  <a:pt x="153924" y="2047494"/>
                </a:lnTo>
                <a:lnTo>
                  <a:pt x="159258" y="2055114"/>
                </a:lnTo>
                <a:lnTo>
                  <a:pt x="166878" y="2049780"/>
                </a:lnTo>
                <a:close/>
              </a:path>
              <a:path w="1042669" h="2334260">
                <a:moveTo>
                  <a:pt x="156210" y="2033778"/>
                </a:moveTo>
                <a:lnTo>
                  <a:pt x="150876" y="2026158"/>
                </a:lnTo>
                <a:lnTo>
                  <a:pt x="143256" y="2031492"/>
                </a:lnTo>
                <a:lnTo>
                  <a:pt x="148590" y="2039112"/>
                </a:lnTo>
                <a:lnTo>
                  <a:pt x="156210" y="2033778"/>
                </a:lnTo>
                <a:close/>
              </a:path>
              <a:path w="1042669" h="2334260">
                <a:moveTo>
                  <a:pt x="145542" y="2018538"/>
                </a:moveTo>
                <a:lnTo>
                  <a:pt x="140970" y="2010156"/>
                </a:lnTo>
                <a:lnTo>
                  <a:pt x="132588" y="2015490"/>
                </a:lnTo>
                <a:lnTo>
                  <a:pt x="137922" y="2023110"/>
                </a:lnTo>
                <a:lnTo>
                  <a:pt x="145542" y="2018538"/>
                </a:lnTo>
                <a:close/>
              </a:path>
              <a:path w="1042669" h="2334260">
                <a:moveTo>
                  <a:pt x="135636" y="2002536"/>
                </a:moveTo>
                <a:lnTo>
                  <a:pt x="130302" y="1994154"/>
                </a:lnTo>
                <a:lnTo>
                  <a:pt x="122682" y="1999488"/>
                </a:lnTo>
                <a:lnTo>
                  <a:pt x="127254" y="2007108"/>
                </a:lnTo>
                <a:lnTo>
                  <a:pt x="135636" y="2002536"/>
                </a:lnTo>
                <a:close/>
              </a:path>
              <a:path w="1042669" h="2334260">
                <a:moveTo>
                  <a:pt x="125730" y="1985772"/>
                </a:moveTo>
                <a:lnTo>
                  <a:pt x="121158" y="1978152"/>
                </a:lnTo>
                <a:lnTo>
                  <a:pt x="112776" y="1982724"/>
                </a:lnTo>
                <a:lnTo>
                  <a:pt x="117348" y="1991106"/>
                </a:lnTo>
                <a:lnTo>
                  <a:pt x="125730" y="1985772"/>
                </a:lnTo>
                <a:close/>
              </a:path>
              <a:path w="1042669" h="2334260">
                <a:moveTo>
                  <a:pt x="115824" y="1969770"/>
                </a:moveTo>
                <a:lnTo>
                  <a:pt x="111251" y="1961388"/>
                </a:lnTo>
                <a:lnTo>
                  <a:pt x="102870" y="1965960"/>
                </a:lnTo>
                <a:lnTo>
                  <a:pt x="108204" y="1974342"/>
                </a:lnTo>
                <a:lnTo>
                  <a:pt x="115824" y="1969770"/>
                </a:lnTo>
                <a:close/>
              </a:path>
              <a:path w="1042669" h="2334260">
                <a:moveTo>
                  <a:pt x="106679" y="1953006"/>
                </a:moveTo>
                <a:lnTo>
                  <a:pt x="102107" y="1944624"/>
                </a:lnTo>
                <a:lnTo>
                  <a:pt x="93725" y="1949196"/>
                </a:lnTo>
                <a:lnTo>
                  <a:pt x="98297" y="1957578"/>
                </a:lnTo>
                <a:lnTo>
                  <a:pt x="106679" y="1953006"/>
                </a:lnTo>
                <a:close/>
              </a:path>
              <a:path w="1042669" h="2334260">
                <a:moveTo>
                  <a:pt x="97535" y="1936242"/>
                </a:moveTo>
                <a:lnTo>
                  <a:pt x="93725" y="1927860"/>
                </a:lnTo>
                <a:lnTo>
                  <a:pt x="85343" y="1932432"/>
                </a:lnTo>
                <a:lnTo>
                  <a:pt x="89153" y="1940814"/>
                </a:lnTo>
                <a:lnTo>
                  <a:pt x="97535" y="1936242"/>
                </a:lnTo>
                <a:close/>
              </a:path>
              <a:path w="1042669" h="2334260">
                <a:moveTo>
                  <a:pt x="89153" y="1919478"/>
                </a:moveTo>
                <a:lnTo>
                  <a:pt x="84581" y="1911096"/>
                </a:lnTo>
                <a:lnTo>
                  <a:pt x="76199" y="1915668"/>
                </a:lnTo>
                <a:lnTo>
                  <a:pt x="80771" y="1924050"/>
                </a:lnTo>
                <a:lnTo>
                  <a:pt x="89153" y="1919478"/>
                </a:lnTo>
                <a:close/>
              </a:path>
              <a:path w="1042669" h="2334260">
                <a:moveTo>
                  <a:pt x="80771" y="1902714"/>
                </a:moveTo>
                <a:lnTo>
                  <a:pt x="76961" y="1894332"/>
                </a:lnTo>
                <a:lnTo>
                  <a:pt x="68579" y="1898142"/>
                </a:lnTo>
                <a:lnTo>
                  <a:pt x="72389" y="1906524"/>
                </a:lnTo>
                <a:lnTo>
                  <a:pt x="80771" y="1902714"/>
                </a:lnTo>
                <a:close/>
              </a:path>
              <a:path w="1042669" h="2334260">
                <a:moveTo>
                  <a:pt x="73151" y="1885188"/>
                </a:moveTo>
                <a:lnTo>
                  <a:pt x="69341" y="1876806"/>
                </a:lnTo>
                <a:lnTo>
                  <a:pt x="60197" y="1880616"/>
                </a:lnTo>
                <a:lnTo>
                  <a:pt x="64007" y="1888998"/>
                </a:lnTo>
                <a:lnTo>
                  <a:pt x="64007" y="1889760"/>
                </a:lnTo>
                <a:lnTo>
                  <a:pt x="73151" y="1885188"/>
                </a:lnTo>
                <a:close/>
              </a:path>
              <a:path w="1042669" h="2334260">
                <a:moveTo>
                  <a:pt x="65531" y="1867662"/>
                </a:moveTo>
                <a:lnTo>
                  <a:pt x="64769" y="1866900"/>
                </a:lnTo>
                <a:lnTo>
                  <a:pt x="61721" y="1859280"/>
                </a:lnTo>
                <a:lnTo>
                  <a:pt x="53339" y="1863090"/>
                </a:lnTo>
                <a:lnTo>
                  <a:pt x="56387" y="1870710"/>
                </a:lnTo>
                <a:lnTo>
                  <a:pt x="56387" y="1871472"/>
                </a:lnTo>
                <a:lnTo>
                  <a:pt x="65531" y="1867662"/>
                </a:lnTo>
                <a:close/>
              </a:path>
              <a:path w="1042669" h="2334260">
                <a:moveTo>
                  <a:pt x="58673" y="1850136"/>
                </a:moveTo>
                <a:lnTo>
                  <a:pt x="57911" y="1848612"/>
                </a:lnTo>
                <a:lnTo>
                  <a:pt x="54863" y="1841754"/>
                </a:lnTo>
                <a:lnTo>
                  <a:pt x="46481" y="1844802"/>
                </a:lnTo>
                <a:lnTo>
                  <a:pt x="48767" y="1852422"/>
                </a:lnTo>
                <a:lnTo>
                  <a:pt x="49529" y="1853946"/>
                </a:lnTo>
                <a:lnTo>
                  <a:pt x="58673" y="1850136"/>
                </a:lnTo>
                <a:close/>
              </a:path>
              <a:path w="1042669" h="2334260">
                <a:moveTo>
                  <a:pt x="51815" y="1832610"/>
                </a:moveTo>
                <a:lnTo>
                  <a:pt x="51053" y="1830324"/>
                </a:lnTo>
                <a:lnTo>
                  <a:pt x="48767" y="1824228"/>
                </a:lnTo>
                <a:lnTo>
                  <a:pt x="39623" y="1827276"/>
                </a:lnTo>
                <a:lnTo>
                  <a:pt x="41909" y="1833372"/>
                </a:lnTo>
                <a:lnTo>
                  <a:pt x="42671" y="1836420"/>
                </a:lnTo>
                <a:lnTo>
                  <a:pt x="51815" y="1832610"/>
                </a:lnTo>
                <a:close/>
              </a:path>
              <a:path w="1042669" h="2334260">
                <a:moveTo>
                  <a:pt x="45719" y="1815084"/>
                </a:moveTo>
                <a:lnTo>
                  <a:pt x="44195" y="1811274"/>
                </a:lnTo>
                <a:lnTo>
                  <a:pt x="42671" y="1805940"/>
                </a:lnTo>
                <a:lnTo>
                  <a:pt x="33527" y="1808988"/>
                </a:lnTo>
                <a:lnTo>
                  <a:pt x="35813" y="1814322"/>
                </a:lnTo>
                <a:lnTo>
                  <a:pt x="36575" y="1818132"/>
                </a:lnTo>
                <a:lnTo>
                  <a:pt x="45719" y="1815084"/>
                </a:lnTo>
                <a:close/>
              </a:path>
              <a:path w="1042669" h="2334260">
                <a:moveTo>
                  <a:pt x="39623" y="1796796"/>
                </a:moveTo>
                <a:lnTo>
                  <a:pt x="38861" y="1792224"/>
                </a:lnTo>
                <a:lnTo>
                  <a:pt x="37337" y="1787652"/>
                </a:lnTo>
                <a:lnTo>
                  <a:pt x="28193" y="1790700"/>
                </a:lnTo>
                <a:lnTo>
                  <a:pt x="29717" y="1795272"/>
                </a:lnTo>
                <a:lnTo>
                  <a:pt x="30479" y="1799844"/>
                </a:lnTo>
                <a:lnTo>
                  <a:pt x="39623" y="1796796"/>
                </a:lnTo>
                <a:close/>
              </a:path>
              <a:path w="1042669" h="2334260">
                <a:moveTo>
                  <a:pt x="35051" y="1778508"/>
                </a:moveTo>
                <a:lnTo>
                  <a:pt x="33527" y="1773174"/>
                </a:lnTo>
                <a:lnTo>
                  <a:pt x="32765" y="1769364"/>
                </a:lnTo>
                <a:lnTo>
                  <a:pt x="22859" y="1771650"/>
                </a:lnTo>
                <a:lnTo>
                  <a:pt x="25907" y="1780794"/>
                </a:lnTo>
                <a:lnTo>
                  <a:pt x="35051" y="1778508"/>
                </a:lnTo>
                <a:close/>
              </a:path>
              <a:path w="1042669" h="2334260">
                <a:moveTo>
                  <a:pt x="30479" y="1760220"/>
                </a:moveTo>
                <a:lnTo>
                  <a:pt x="28193" y="1751076"/>
                </a:lnTo>
                <a:lnTo>
                  <a:pt x="19049" y="1753362"/>
                </a:lnTo>
                <a:lnTo>
                  <a:pt x="19049" y="1755648"/>
                </a:lnTo>
                <a:lnTo>
                  <a:pt x="21335" y="1762506"/>
                </a:lnTo>
                <a:lnTo>
                  <a:pt x="30479" y="1760220"/>
                </a:lnTo>
                <a:close/>
              </a:path>
              <a:path w="1042669" h="2334260">
                <a:moveTo>
                  <a:pt x="25907" y="1741932"/>
                </a:moveTo>
                <a:lnTo>
                  <a:pt x="24383" y="1733550"/>
                </a:lnTo>
                <a:lnTo>
                  <a:pt x="24383" y="1732788"/>
                </a:lnTo>
                <a:lnTo>
                  <a:pt x="15239" y="1734312"/>
                </a:lnTo>
                <a:lnTo>
                  <a:pt x="15239" y="1735836"/>
                </a:lnTo>
                <a:lnTo>
                  <a:pt x="16763" y="1743456"/>
                </a:lnTo>
                <a:lnTo>
                  <a:pt x="25907" y="1741932"/>
                </a:lnTo>
                <a:close/>
              </a:path>
              <a:path w="1042669" h="2334260">
                <a:moveTo>
                  <a:pt x="22859" y="1722882"/>
                </a:moveTo>
                <a:lnTo>
                  <a:pt x="21335" y="1713738"/>
                </a:lnTo>
                <a:lnTo>
                  <a:pt x="11429" y="1715262"/>
                </a:lnTo>
                <a:lnTo>
                  <a:pt x="12953" y="1725168"/>
                </a:lnTo>
                <a:lnTo>
                  <a:pt x="22859" y="1722882"/>
                </a:lnTo>
                <a:close/>
              </a:path>
              <a:path w="1042669" h="2334260">
                <a:moveTo>
                  <a:pt x="19811" y="1704594"/>
                </a:moveTo>
                <a:lnTo>
                  <a:pt x="18287" y="1695450"/>
                </a:lnTo>
                <a:lnTo>
                  <a:pt x="9143" y="1696212"/>
                </a:lnTo>
                <a:lnTo>
                  <a:pt x="9905" y="1706118"/>
                </a:lnTo>
                <a:lnTo>
                  <a:pt x="19811" y="1704594"/>
                </a:lnTo>
                <a:close/>
              </a:path>
              <a:path w="1042669" h="2334260">
                <a:moveTo>
                  <a:pt x="16763" y="1685544"/>
                </a:moveTo>
                <a:lnTo>
                  <a:pt x="16001" y="1676400"/>
                </a:lnTo>
                <a:lnTo>
                  <a:pt x="6857" y="1677162"/>
                </a:lnTo>
                <a:lnTo>
                  <a:pt x="7619" y="1687068"/>
                </a:lnTo>
                <a:lnTo>
                  <a:pt x="16763" y="1685544"/>
                </a:lnTo>
                <a:close/>
              </a:path>
              <a:path w="1042669" h="2334260">
                <a:moveTo>
                  <a:pt x="15239" y="1667256"/>
                </a:moveTo>
                <a:lnTo>
                  <a:pt x="13715" y="1657350"/>
                </a:lnTo>
                <a:lnTo>
                  <a:pt x="4571" y="1658112"/>
                </a:lnTo>
                <a:lnTo>
                  <a:pt x="5333" y="1668018"/>
                </a:lnTo>
                <a:lnTo>
                  <a:pt x="15239" y="1667256"/>
                </a:lnTo>
                <a:close/>
              </a:path>
              <a:path w="1042669" h="2334260">
                <a:moveTo>
                  <a:pt x="12953" y="1648206"/>
                </a:moveTo>
                <a:lnTo>
                  <a:pt x="12191" y="1638300"/>
                </a:lnTo>
                <a:lnTo>
                  <a:pt x="3047" y="1639062"/>
                </a:lnTo>
                <a:lnTo>
                  <a:pt x="3809" y="1648968"/>
                </a:lnTo>
                <a:lnTo>
                  <a:pt x="12953" y="1648206"/>
                </a:lnTo>
                <a:close/>
              </a:path>
              <a:path w="1042669" h="2334260">
                <a:moveTo>
                  <a:pt x="11429" y="1629156"/>
                </a:moveTo>
                <a:lnTo>
                  <a:pt x="11429" y="1620012"/>
                </a:lnTo>
                <a:lnTo>
                  <a:pt x="1523" y="1620012"/>
                </a:lnTo>
                <a:lnTo>
                  <a:pt x="2285" y="1629918"/>
                </a:lnTo>
                <a:lnTo>
                  <a:pt x="11429" y="1629156"/>
                </a:lnTo>
                <a:close/>
              </a:path>
              <a:path w="1042669" h="2334260">
                <a:moveTo>
                  <a:pt x="10667" y="1610106"/>
                </a:moveTo>
                <a:lnTo>
                  <a:pt x="10667" y="1600962"/>
                </a:lnTo>
                <a:lnTo>
                  <a:pt x="761" y="1600962"/>
                </a:lnTo>
                <a:lnTo>
                  <a:pt x="761" y="1608582"/>
                </a:lnTo>
                <a:lnTo>
                  <a:pt x="1523" y="1610868"/>
                </a:lnTo>
                <a:lnTo>
                  <a:pt x="10667" y="1610106"/>
                </a:lnTo>
                <a:close/>
              </a:path>
              <a:path w="1042669" h="2334260">
                <a:moveTo>
                  <a:pt x="9905" y="1591056"/>
                </a:moveTo>
                <a:lnTo>
                  <a:pt x="9905" y="1581912"/>
                </a:lnTo>
                <a:lnTo>
                  <a:pt x="0" y="1581912"/>
                </a:lnTo>
                <a:lnTo>
                  <a:pt x="0" y="1586484"/>
                </a:lnTo>
                <a:lnTo>
                  <a:pt x="761" y="1591818"/>
                </a:lnTo>
                <a:lnTo>
                  <a:pt x="9905" y="1591056"/>
                </a:lnTo>
                <a:close/>
              </a:path>
              <a:path w="1042669" h="2334260">
                <a:moveTo>
                  <a:pt x="9905" y="1572006"/>
                </a:moveTo>
                <a:lnTo>
                  <a:pt x="9143" y="1564386"/>
                </a:lnTo>
                <a:lnTo>
                  <a:pt x="9143" y="1562862"/>
                </a:lnTo>
                <a:lnTo>
                  <a:pt x="0" y="1562862"/>
                </a:lnTo>
                <a:lnTo>
                  <a:pt x="0" y="1572768"/>
                </a:lnTo>
                <a:lnTo>
                  <a:pt x="9905" y="1572006"/>
                </a:lnTo>
                <a:close/>
              </a:path>
              <a:path w="1042669" h="2334260">
                <a:moveTo>
                  <a:pt x="9143" y="1552956"/>
                </a:moveTo>
                <a:lnTo>
                  <a:pt x="9143" y="1543812"/>
                </a:lnTo>
                <a:lnTo>
                  <a:pt x="0" y="1543812"/>
                </a:lnTo>
                <a:lnTo>
                  <a:pt x="0" y="1553718"/>
                </a:lnTo>
                <a:lnTo>
                  <a:pt x="9143" y="1552956"/>
                </a:lnTo>
                <a:close/>
              </a:path>
              <a:path w="1042669" h="2334260">
                <a:moveTo>
                  <a:pt x="9905" y="1524762"/>
                </a:moveTo>
                <a:lnTo>
                  <a:pt x="0" y="1524762"/>
                </a:lnTo>
                <a:lnTo>
                  <a:pt x="0" y="1533906"/>
                </a:lnTo>
                <a:lnTo>
                  <a:pt x="9143" y="1534668"/>
                </a:lnTo>
                <a:lnTo>
                  <a:pt x="9905" y="1524762"/>
                </a:lnTo>
                <a:close/>
              </a:path>
              <a:path w="1042669" h="2334260">
                <a:moveTo>
                  <a:pt x="9905" y="1515618"/>
                </a:moveTo>
                <a:lnTo>
                  <a:pt x="9905" y="1505712"/>
                </a:lnTo>
                <a:lnTo>
                  <a:pt x="761" y="1505712"/>
                </a:lnTo>
                <a:lnTo>
                  <a:pt x="0" y="1514856"/>
                </a:lnTo>
                <a:lnTo>
                  <a:pt x="9905" y="1515618"/>
                </a:lnTo>
                <a:close/>
              </a:path>
              <a:path w="1042669" h="2334260">
                <a:moveTo>
                  <a:pt x="10667" y="1486662"/>
                </a:moveTo>
                <a:lnTo>
                  <a:pt x="761" y="1486662"/>
                </a:lnTo>
                <a:lnTo>
                  <a:pt x="761" y="1495806"/>
                </a:lnTo>
                <a:lnTo>
                  <a:pt x="9905" y="1496568"/>
                </a:lnTo>
                <a:lnTo>
                  <a:pt x="10667" y="1486662"/>
                </a:lnTo>
                <a:close/>
              </a:path>
              <a:path w="1042669" h="2334260">
                <a:moveTo>
                  <a:pt x="11429" y="1467612"/>
                </a:moveTo>
                <a:lnTo>
                  <a:pt x="2285" y="1467612"/>
                </a:lnTo>
                <a:lnTo>
                  <a:pt x="1523" y="1476756"/>
                </a:lnTo>
                <a:lnTo>
                  <a:pt x="10667" y="1477518"/>
                </a:lnTo>
                <a:lnTo>
                  <a:pt x="11429" y="1467612"/>
                </a:lnTo>
                <a:close/>
              </a:path>
              <a:path w="1042669" h="2334260">
                <a:moveTo>
                  <a:pt x="12191" y="1458468"/>
                </a:moveTo>
                <a:lnTo>
                  <a:pt x="12191" y="1448562"/>
                </a:lnTo>
                <a:lnTo>
                  <a:pt x="3047" y="1448562"/>
                </a:lnTo>
                <a:lnTo>
                  <a:pt x="2285" y="1452372"/>
                </a:lnTo>
                <a:lnTo>
                  <a:pt x="2285" y="1457706"/>
                </a:lnTo>
                <a:lnTo>
                  <a:pt x="12191" y="1458468"/>
                </a:lnTo>
                <a:close/>
              </a:path>
              <a:path w="1042669" h="2334260">
                <a:moveTo>
                  <a:pt x="13715" y="1430274"/>
                </a:moveTo>
                <a:lnTo>
                  <a:pt x="3809" y="1429512"/>
                </a:lnTo>
                <a:lnTo>
                  <a:pt x="3047" y="1438656"/>
                </a:lnTo>
                <a:lnTo>
                  <a:pt x="12953" y="1439418"/>
                </a:lnTo>
                <a:lnTo>
                  <a:pt x="13715" y="1430274"/>
                </a:lnTo>
                <a:close/>
              </a:path>
              <a:path w="1042669" h="2334260">
                <a:moveTo>
                  <a:pt x="14477" y="1411224"/>
                </a:moveTo>
                <a:lnTo>
                  <a:pt x="5333" y="1410462"/>
                </a:lnTo>
                <a:lnTo>
                  <a:pt x="4571" y="1419606"/>
                </a:lnTo>
                <a:lnTo>
                  <a:pt x="13715" y="1420368"/>
                </a:lnTo>
                <a:lnTo>
                  <a:pt x="14477" y="1411224"/>
                </a:lnTo>
                <a:close/>
              </a:path>
              <a:path w="1042669" h="2334260">
                <a:moveTo>
                  <a:pt x="16001" y="1392174"/>
                </a:moveTo>
                <a:lnTo>
                  <a:pt x="6095" y="1391412"/>
                </a:lnTo>
                <a:lnTo>
                  <a:pt x="5333" y="1400556"/>
                </a:lnTo>
                <a:lnTo>
                  <a:pt x="15239" y="1401318"/>
                </a:lnTo>
                <a:lnTo>
                  <a:pt x="16001" y="1392174"/>
                </a:lnTo>
                <a:close/>
              </a:path>
              <a:path w="1042669" h="2334260">
                <a:moveTo>
                  <a:pt x="17525" y="1373124"/>
                </a:moveTo>
                <a:lnTo>
                  <a:pt x="7619" y="1372362"/>
                </a:lnTo>
                <a:lnTo>
                  <a:pt x="6857" y="1381506"/>
                </a:lnTo>
                <a:lnTo>
                  <a:pt x="16763" y="1382268"/>
                </a:lnTo>
                <a:lnTo>
                  <a:pt x="17525" y="1373124"/>
                </a:lnTo>
                <a:close/>
              </a:path>
              <a:path w="1042669" h="2334260">
                <a:moveTo>
                  <a:pt x="19049" y="1354074"/>
                </a:moveTo>
                <a:lnTo>
                  <a:pt x="9143" y="1353312"/>
                </a:lnTo>
                <a:lnTo>
                  <a:pt x="8381" y="1361694"/>
                </a:lnTo>
                <a:lnTo>
                  <a:pt x="8381" y="1362456"/>
                </a:lnTo>
                <a:lnTo>
                  <a:pt x="18287" y="1363218"/>
                </a:lnTo>
                <a:lnTo>
                  <a:pt x="18287" y="1362456"/>
                </a:lnTo>
                <a:lnTo>
                  <a:pt x="19049" y="1354074"/>
                </a:lnTo>
                <a:close/>
              </a:path>
              <a:path w="1042669" h="2334260">
                <a:moveTo>
                  <a:pt x="20573" y="1335024"/>
                </a:moveTo>
                <a:lnTo>
                  <a:pt x="10667" y="1334262"/>
                </a:lnTo>
                <a:lnTo>
                  <a:pt x="9905" y="1343406"/>
                </a:lnTo>
                <a:lnTo>
                  <a:pt x="19811" y="1344168"/>
                </a:lnTo>
                <a:lnTo>
                  <a:pt x="20573" y="1335024"/>
                </a:lnTo>
                <a:close/>
              </a:path>
              <a:path w="1042669" h="2334260">
                <a:moveTo>
                  <a:pt x="22097" y="1317498"/>
                </a:moveTo>
                <a:lnTo>
                  <a:pt x="22097" y="1315974"/>
                </a:lnTo>
                <a:lnTo>
                  <a:pt x="12191" y="1315212"/>
                </a:lnTo>
                <a:lnTo>
                  <a:pt x="12191" y="1316736"/>
                </a:lnTo>
                <a:lnTo>
                  <a:pt x="11429" y="1324356"/>
                </a:lnTo>
                <a:lnTo>
                  <a:pt x="21335" y="1325880"/>
                </a:lnTo>
                <a:lnTo>
                  <a:pt x="22097" y="1317498"/>
                </a:lnTo>
                <a:close/>
              </a:path>
              <a:path w="1042669" h="2334260">
                <a:moveTo>
                  <a:pt x="23621" y="1296924"/>
                </a:moveTo>
                <a:lnTo>
                  <a:pt x="13715" y="1296162"/>
                </a:lnTo>
                <a:lnTo>
                  <a:pt x="12953" y="1306068"/>
                </a:lnTo>
                <a:lnTo>
                  <a:pt x="22859" y="1306830"/>
                </a:lnTo>
                <a:lnTo>
                  <a:pt x="23621" y="1296924"/>
                </a:lnTo>
                <a:close/>
              </a:path>
              <a:path w="1042669" h="2334260">
                <a:moveTo>
                  <a:pt x="25145" y="1277874"/>
                </a:moveTo>
                <a:lnTo>
                  <a:pt x="16001" y="1277112"/>
                </a:lnTo>
                <a:lnTo>
                  <a:pt x="15239" y="1287018"/>
                </a:lnTo>
                <a:lnTo>
                  <a:pt x="24383" y="1287780"/>
                </a:lnTo>
                <a:lnTo>
                  <a:pt x="25145" y="1277874"/>
                </a:lnTo>
                <a:close/>
              </a:path>
              <a:path w="1042669" h="2334260">
                <a:moveTo>
                  <a:pt x="26669" y="1258824"/>
                </a:moveTo>
                <a:lnTo>
                  <a:pt x="17525" y="1258062"/>
                </a:lnTo>
                <a:lnTo>
                  <a:pt x="16763" y="1267968"/>
                </a:lnTo>
                <a:lnTo>
                  <a:pt x="25907" y="1268730"/>
                </a:lnTo>
                <a:lnTo>
                  <a:pt x="26669" y="1258824"/>
                </a:lnTo>
                <a:close/>
              </a:path>
              <a:path w="1042669" h="2334260">
                <a:moveTo>
                  <a:pt x="28193" y="1239774"/>
                </a:moveTo>
                <a:lnTo>
                  <a:pt x="19049" y="1239012"/>
                </a:lnTo>
                <a:lnTo>
                  <a:pt x="18287" y="1248918"/>
                </a:lnTo>
                <a:lnTo>
                  <a:pt x="27431" y="1249680"/>
                </a:lnTo>
                <a:lnTo>
                  <a:pt x="28193" y="1239774"/>
                </a:lnTo>
                <a:close/>
              </a:path>
              <a:path w="1042669" h="2334260">
                <a:moveTo>
                  <a:pt x="30479" y="1221486"/>
                </a:moveTo>
                <a:lnTo>
                  <a:pt x="20573" y="1220724"/>
                </a:lnTo>
                <a:lnTo>
                  <a:pt x="19811" y="1228344"/>
                </a:lnTo>
                <a:lnTo>
                  <a:pt x="19811" y="1229868"/>
                </a:lnTo>
                <a:lnTo>
                  <a:pt x="29717" y="1230630"/>
                </a:lnTo>
                <a:lnTo>
                  <a:pt x="29717" y="1229106"/>
                </a:lnTo>
                <a:lnTo>
                  <a:pt x="30479" y="1221486"/>
                </a:lnTo>
                <a:close/>
              </a:path>
              <a:path w="1042669" h="2334260">
                <a:moveTo>
                  <a:pt x="32003" y="1202436"/>
                </a:moveTo>
                <a:lnTo>
                  <a:pt x="22097" y="1201674"/>
                </a:lnTo>
                <a:lnTo>
                  <a:pt x="21335" y="1210818"/>
                </a:lnTo>
                <a:lnTo>
                  <a:pt x="31241" y="1211580"/>
                </a:lnTo>
                <a:lnTo>
                  <a:pt x="32003" y="1202436"/>
                </a:lnTo>
                <a:close/>
              </a:path>
              <a:path w="1042669" h="2334260">
                <a:moveTo>
                  <a:pt x="33527" y="1185672"/>
                </a:moveTo>
                <a:lnTo>
                  <a:pt x="33527" y="1183386"/>
                </a:lnTo>
                <a:lnTo>
                  <a:pt x="23621" y="1182624"/>
                </a:lnTo>
                <a:lnTo>
                  <a:pt x="23621" y="1184910"/>
                </a:lnTo>
                <a:lnTo>
                  <a:pt x="22859" y="1191768"/>
                </a:lnTo>
                <a:lnTo>
                  <a:pt x="32765" y="1192530"/>
                </a:lnTo>
                <a:lnTo>
                  <a:pt x="33527" y="1185672"/>
                </a:lnTo>
                <a:close/>
              </a:path>
              <a:path w="1042669" h="2334260">
                <a:moveTo>
                  <a:pt x="35051" y="1164336"/>
                </a:moveTo>
                <a:lnTo>
                  <a:pt x="25145" y="1163574"/>
                </a:lnTo>
                <a:lnTo>
                  <a:pt x="24383" y="1172718"/>
                </a:lnTo>
                <a:lnTo>
                  <a:pt x="34289" y="1173480"/>
                </a:lnTo>
                <a:lnTo>
                  <a:pt x="35051" y="1164336"/>
                </a:lnTo>
                <a:close/>
              </a:path>
              <a:path w="1042669" h="2334260">
                <a:moveTo>
                  <a:pt x="35813" y="1154430"/>
                </a:moveTo>
                <a:lnTo>
                  <a:pt x="35813" y="1145286"/>
                </a:lnTo>
                <a:lnTo>
                  <a:pt x="26669" y="1144524"/>
                </a:lnTo>
                <a:lnTo>
                  <a:pt x="25907" y="1153668"/>
                </a:lnTo>
                <a:lnTo>
                  <a:pt x="35813" y="1154430"/>
                </a:lnTo>
                <a:close/>
              </a:path>
              <a:path w="1042669" h="2334260">
                <a:moveTo>
                  <a:pt x="37337" y="1126236"/>
                </a:moveTo>
                <a:lnTo>
                  <a:pt x="28193" y="1125474"/>
                </a:lnTo>
                <a:lnTo>
                  <a:pt x="27431" y="1134618"/>
                </a:lnTo>
                <a:lnTo>
                  <a:pt x="36575" y="1135380"/>
                </a:lnTo>
                <a:lnTo>
                  <a:pt x="37337" y="1126236"/>
                </a:lnTo>
                <a:close/>
              </a:path>
              <a:path w="1042669" h="2334260">
                <a:moveTo>
                  <a:pt x="38861" y="1107186"/>
                </a:moveTo>
                <a:lnTo>
                  <a:pt x="28955" y="1106424"/>
                </a:lnTo>
                <a:lnTo>
                  <a:pt x="28193" y="1116330"/>
                </a:lnTo>
                <a:lnTo>
                  <a:pt x="38099" y="1116330"/>
                </a:lnTo>
                <a:lnTo>
                  <a:pt x="38861" y="1107186"/>
                </a:lnTo>
                <a:close/>
              </a:path>
              <a:path w="1042669" h="2334260">
                <a:moveTo>
                  <a:pt x="39623" y="1088136"/>
                </a:moveTo>
                <a:lnTo>
                  <a:pt x="29717" y="1087374"/>
                </a:lnTo>
                <a:lnTo>
                  <a:pt x="29717" y="1097280"/>
                </a:lnTo>
                <a:lnTo>
                  <a:pt x="38861" y="1097280"/>
                </a:lnTo>
                <a:lnTo>
                  <a:pt x="39623" y="1088136"/>
                </a:lnTo>
                <a:close/>
              </a:path>
              <a:path w="1042669" h="2334260">
                <a:moveTo>
                  <a:pt x="40385" y="1078230"/>
                </a:moveTo>
                <a:lnTo>
                  <a:pt x="40385" y="1069086"/>
                </a:lnTo>
                <a:lnTo>
                  <a:pt x="31241" y="1068324"/>
                </a:lnTo>
                <a:lnTo>
                  <a:pt x="30479" y="1078230"/>
                </a:lnTo>
                <a:lnTo>
                  <a:pt x="40385" y="1078230"/>
                </a:lnTo>
                <a:close/>
              </a:path>
              <a:path w="1042669" h="2334260">
                <a:moveTo>
                  <a:pt x="41909" y="1050036"/>
                </a:moveTo>
                <a:lnTo>
                  <a:pt x="32003" y="1049274"/>
                </a:lnTo>
                <a:lnTo>
                  <a:pt x="31241" y="1059180"/>
                </a:lnTo>
                <a:lnTo>
                  <a:pt x="41147" y="1059180"/>
                </a:lnTo>
                <a:lnTo>
                  <a:pt x="41909" y="1050036"/>
                </a:lnTo>
                <a:close/>
              </a:path>
              <a:path w="1042669" h="2334260">
                <a:moveTo>
                  <a:pt x="42671" y="1030986"/>
                </a:moveTo>
                <a:lnTo>
                  <a:pt x="32765" y="1030224"/>
                </a:lnTo>
                <a:lnTo>
                  <a:pt x="32765" y="1040130"/>
                </a:lnTo>
                <a:lnTo>
                  <a:pt x="41909" y="1040130"/>
                </a:lnTo>
                <a:lnTo>
                  <a:pt x="42671" y="1030986"/>
                </a:lnTo>
                <a:close/>
              </a:path>
              <a:path w="1042669" h="2334260">
                <a:moveTo>
                  <a:pt x="43433" y="1021080"/>
                </a:moveTo>
                <a:lnTo>
                  <a:pt x="43433" y="1011936"/>
                </a:lnTo>
                <a:lnTo>
                  <a:pt x="34289" y="1011174"/>
                </a:lnTo>
                <a:lnTo>
                  <a:pt x="33527" y="1019556"/>
                </a:lnTo>
                <a:lnTo>
                  <a:pt x="33527" y="1021080"/>
                </a:lnTo>
                <a:lnTo>
                  <a:pt x="43433" y="1021080"/>
                </a:lnTo>
                <a:close/>
              </a:path>
              <a:path w="1042669" h="2334260">
                <a:moveTo>
                  <a:pt x="44957" y="992886"/>
                </a:moveTo>
                <a:lnTo>
                  <a:pt x="35051" y="992124"/>
                </a:lnTo>
                <a:lnTo>
                  <a:pt x="34289" y="1002030"/>
                </a:lnTo>
                <a:lnTo>
                  <a:pt x="44195" y="1002030"/>
                </a:lnTo>
                <a:lnTo>
                  <a:pt x="44957" y="992886"/>
                </a:lnTo>
                <a:close/>
              </a:path>
              <a:path w="1042669" h="2334260">
                <a:moveTo>
                  <a:pt x="45719" y="973836"/>
                </a:moveTo>
                <a:lnTo>
                  <a:pt x="36575" y="973074"/>
                </a:lnTo>
                <a:lnTo>
                  <a:pt x="35813" y="982980"/>
                </a:lnTo>
                <a:lnTo>
                  <a:pt x="44957" y="983742"/>
                </a:lnTo>
                <a:lnTo>
                  <a:pt x="45719" y="973836"/>
                </a:lnTo>
                <a:close/>
              </a:path>
              <a:path w="1042669" h="2334260">
                <a:moveTo>
                  <a:pt x="47243" y="954786"/>
                </a:moveTo>
                <a:lnTo>
                  <a:pt x="37337" y="954024"/>
                </a:lnTo>
                <a:lnTo>
                  <a:pt x="36575" y="963930"/>
                </a:lnTo>
                <a:lnTo>
                  <a:pt x="46481" y="964692"/>
                </a:lnTo>
                <a:lnTo>
                  <a:pt x="47243" y="954786"/>
                </a:lnTo>
                <a:close/>
              </a:path>
              <a:path w="1042669" h="2334260">
                <a:moveTo>
                  <a:pt x="48005" y="936498"/>
                </a:moveTo>
                <a:lnTo>
                  <a:pt x="48005" y="935736"/>
                </a:lnTo>
                <a:lnTo>
                  <a:pt x="38861" y="934974"/>
                </a:lnTo>
                <a:lnTo>
                  <a:pt x="38099" y="935736"/>
                </a:lnTo>
                <a:lnTo>
                  <a:pt x="38099" y="944880"/>
                </a:lnTo>
                <a:lnTo>
                  <a:pt x="47243" y="945642"/>
                </a:lnTo>
                <a:lnTo>
                  <a:pt x="48005" y="936498"/>
                </a:lnTo>
                <a:close/>
              </a:path>
              <a:path w="1042669" h="2334260">
                <a:moveTo>
                  <a:pt x="49529" y="916686"/>
                </a:moveTo>
                <a:lnTo>
                  <a:pt x="39623" y="915924"/>
                </a:lnTo>
                <a:lnTo>
                  <a:pt x="38861" y="925830"/>
                </a:lnTo>
                <a:lnTo>
                  <a:pt x="48767" y="926592"/>
                </a:lnTo>
                <a:lnTo>
                  <a:pt x="49529" y="916686"/>
                </a:lnTo>
                <a:close/>
              </a:path>
              <a:path w="1042669" h="2334260">
                <a:moveTo>
                  <a:pt x="50291" y="907542"/>
                </a:moveTo>
                <a:lnTo>
                  <a:pt x="50291" y="897636"/>
                </a:lnTo>
                <a:lnTo>
                  <a:pt x="41147" y="896874"/>
                </a:lnTo>
                <a:lnTo>
                  <a:pt x="40385" y="906780"/>
                </a:lnTo>
                <a:lnTo>
                  <a:pt x="50291" y="907542"/>
                </a:lnTo>
                <a:close/>
              </a:path>
              <a:path w="1042669" h="2334260">
                <a:moveTo>
                  <a:pt x="51815" y="878586"/>
                </a:moveTo>
                <a:lnTo>
                  <a:pt x="42671" y="878586"/>
                </a:lnTo>
                <a:lnTo>
                  <a:pt x="41909" y="887730"/>
                </a:lnTo>
                <a:lnTo>
                  <a:pt x="51053" y="888492"/>
                </a:lnTo>
                <a:lnTo>
                  <a:pt x="51815" y="878586"/>
                </a:lnTo>
                <a:close/>
              </a:path>
              <a:path w="1042669" h="2334260">
                <a:moveTo>
                  <a:pt x="53339" y="859536"/>
                </a:moveTo>
                <a:lnTo>
                  <a:pt x="44195" y="859536"/>
                </a:lnTo>
                <a:lnTo>
                  <a:pt x="43433" y="868680"/>
                </a:lnTo>
                <a:lnTo>
                  <a:pt x="52577" y="869442"/>
                </a:lnTo>
                <a:lnTo>
                  <a:pt x="53339" y="859536"/>
                </a:lnTo>
                <a:close/>
              </a:path>
              <a:path w="1042669" h="2334260">
                <a:moveTo>
                  <a:pt x="54863" y="841248"/>
                </a:moveTo>
                <a:lnTo>
                  <a:pt x="44957" y="840486"/>
                </a:lnTo>
                <a:lnTo>
                  <a:pt x="44195" y="849630"/>
                </a:lnTo>
                <a:lnTo>
                  <a:pt x="54101" y="850392"/>
                </a:lnTo>
                <a:lnTo>
                  <a:pt x="54863" y="841248"/>
                </a:lnTo>
                <a:close/>
              </a:path>
              <a:path w="1042669" h="2334260">
                <a:moveTo>
                  <a:pt x="56387" y="822198"/>
                </a:moveTo>
                <a:lnTo>
                  <a:pt x="47243" y="821436"/>
                </a:lnTo>
                <a:lnTo>
                  <a:pt x="45719" y="830580"/>
                </a:lnTo>
                <a:lnTo>
                  <a:pt x="55625" y="831342"/>
                </a:lnTo>
                <a:lnTo>
                  <a:pt x="56387" y="822198"/>
                </a:lnTo>
                <a:close/>
              </a:path>
              <a:path w="1042669" h="2334260">
                <a:moveTo>
                  <a:pt x="57911" y="803148"/>
                </a:moveTo>
                <a:lnTo>
                  <a:pt x="48767" y="802386"/>
                </a:lnTo>
                <a:lnTo>
                  <a:pt x="48005" y="811530"/>
                </a:lnTo>
                <a:lnTo>
                  <a:pt x="57149" y="812292"/>
                </a:lnTo>
                <a:lnTo>
                  <a:pt x="57911" y="803148"/>
                </a:lnTo>
                <a:close/>
              </a:path>
              <a:path w="1042669" h="2334260">
                <a:moveTo>
                  <a:pt x="59435" y="784098"/>
                </a:moveTo>
                <a:lnTo>
                  <a:pt x="50291" y="783336"/>
                </a:lnTo>
                <a:lnTo>
                  <a:pt x="49529" y="792480"/>
                </a:lnTo>
                <a:lnTo>
                  <a:pt x="58673" y="793242"/>
                </a:lnTo>
                <a:lnTo>
                  <a:pt x="59435" y="784098"/>
                </a:lnTo>
                <a:close/>
              </a:path>
              <a:path w="1042669" h="2334260">
                <a:moveTo>
                  <a:pt x="61721" y="765048"/>
                </a:moveTo>
                <a:lnTo>
                  <a:pt x="51815" y="764286"/>
                </a:lnTo>
                <a:lnTo>
                  <a:pt x="51053" y="771144"/>
                </a:lnTo>
                <a:lnTo>
                  <a:pt x="51053" y="773430"/>
                </a:lnTo>
                <a:lnTo>
                  <a:pt x="60959" y="774954"/>
                </a:lnTo>
                <a:lnTo>
                  <a:pt x="60959" y="772668"/>
                </a:lnTo>
                <a:lnTo>
                  <a:pt x="61721" y="765048"/>
                </a:lnTo>
                <a:close/>
              </a:path>
              <a:path w="1042669" h="2334260">
                <a:moveTo>
                  <a:pt x="63245" y="745998"/>
                </a:moveTo>
                <a:lnTo>
                  <a:pt x="54101" y="745236"/>
                </a:lnTo>
                <a:lnTo>
                  <a:pt x="53339" y="754380"/>
                </a:lnTo>
                <a:lnTo>
                  <a:pt x="62483" y="755904"/>
                </a:lnTo>
                <a:lnTo>
                  <a:pt x="63245" y="745998"/>
                </a:lnTo>
                <a:close/>
              </a:path>
              <a:path w="1042669" h="2334260">
                <a:moveTo>
                  <a:pt x="65531" y="727710"/>
                </a:moveTo>
                <a:lnTo>
                  <a:pt x="56387" y="726186"/>
                </a:lnTo>
                <a:lnTo>
                  <a:pt x="55625" y="731520"/>
                </a:lnTo>
                <a:lnTo>
                  <a:pt x="54863" y="736092"/>
                </a:lnTo>
                <a:lnTo>
                  <a:pt x="64769" y="736854"/>
                </a:lnTo>
                <a:lnTo>
                  <a:pt x="64769" y="733044"/>
                </a:lnTo>
                <a:lnTo>
                  <a:pt x="65531" y="727710"/>
                </a:lnTo>
                <a:close/>
              </a:path>
              <a:path w="1042669" h="2334260">
                <a:moveTo>
                  <a:pt x="67817" y="708660"/>
                </a:moveTo>
                <a:lnTo>
                  <a:pt x="58673" y="707136"/>
                </a:lnTo>
                <a:lnTo>
                  <a:pt x="57149" y="717042"/>
                </a:lnTo>
                <a:lnTo>
                  <a:pt x="67055" y="717804"/>
                </a:lnTo>
                <a:lnTo>
                  <a:pt x="67817" y="708660"/>
                </a:lnTo>
                <a:close/>
              </a:path>
              <a:path w="1042669" h="2334260">
                <a:moveTo>
                  <a:pt x="70103" y="689610"/>
                </a:moveTo>
                <a:lnTo>
                  <a:pt x="60959" y="688086"/>
                </a:lnTo>
                <a:lnTo>
                  <a:pt x="60197" y="692658"/>
                </a:lnTo>
                <a:lnTo>
                  <a:pt x="59435" y="697992"/>
                </a:lnTo>
                <a:lnTo>
                  <a:pt x="69341" y="698754"/>
                </a:lnTo>
                <a:lnTo>
                  <a:pt x="69341" y="694182"/>
                </a:lnTo>
                <a:lnTo>
                  <a:pt x="70103" y="689610"/>
                </a:lnTo>
                <a:close/>
              </a:path>
              <a:path w="1042669" h="2334260">
                <a:moveTo>
                  <a:pt x="72389" y="675132"/>
                </a:moveTo>
                <a:lnTo>
                  <a:pt x="72389" y="670560"/>
                </a:lnTo>
                <a:lnTo>
                  <a:pt x="63245" y="669036"/>
                </a:lnTo>
                <a:lnTo>
                  <a:pt x="62483" y="673608"/>
                </a:lnTo>
                <a:lnTo>
                  <a:pt x="61721" y="678942"/>
                </a:lnTo>
                <a:lnTo>
                  <a:pt x="71627" y="680466"/>
                </a:lnTo>
                <a:lnTo>
                  <a:pt x="72389" y="675132"/>
                </a:lnTo>
                <a:close/>
              </a:path>
              <a:path w="1042669" h="2334260">
                <a:moveTo>
                  <a:pt x="75437" y="652272"/>
                </a:moveTo>
                <a:lnTo>
                  <a:pt x="66293" y="650748"/>
                </a:lnTo>
                <a:lnTo>
                  <a:pt x="64769" y="659892"/>
                </a:lnTo>
                <a:lnTo>
                  <a:pt x="73913" y="661416"/>
                </a:lnTo>
                <a:lnTo>
                  <a:pt x="75437" y="652272"/>
                </a:lnTo>
                <a:close/>
              </a:path>
              <a:path w="1042669" h="2334260">
                <a:moveTo>
                  <a:pt x="78485" y="633222"/>
                </a:moveTo>
                <a:lnTo>
                  <a:pt x="69341" y="631698"/>
                </a:lnTo>
                <a:lnTo>
                  <a:pt x="67817" y="637032"/>
                </a:lnTo>
                <a:lnTo>
                  <a:pt x="67817" y="640842"/>
                </a:lnTo>
                <a:lnTo>
                  <a:pt x="76961" y="642366"/>
                </a:lnTo>
                <a:lnTo>
                  <a:pt x="78485" y="633222"/>
                </a:lnTo>
                <a:close/>
              </a:path>
              <a:path w="1042669" h="2334260">
                <a:moveTo>
                  <a:pt x="81533" y="614172"/>
                </a:moveTo>
                <a:lnTo>
                  <a:pt x="72389" y="612648"/>
                </a:lnTo>
                <a:lnTo>
                  <a:pt x="70865" y="618744"/>
                </a:lnTo>
                <a:lnTo>
                  <a:pt x="70865" y="622554"/>
                </a:lnTo>
                <a:lnTo>
                  <a:pt x="80009" y="624078"/>
                </a:lnTo>
                <a:lnTo>
                  <a:pt x="80771" y="620268"/>
                </a:lnTo>
                <a:lnTo>
                  <a:pt x="81533" y="614172"/>
                </a:lnTo>
                <a:close/>
              </a:path>
              <a:path w="1042669" h="2334260">
                <a:moveTo>
                  <a:pt x="84581" y="595884"/>
                </a:moveTo>
                <a:lnTo>
                  <a:pt x="75437" y="594360"/>
                </a:lnTo>
                <a:lnTo>
                  <a:pt x="73913" y="600456"/>
                </a:lnTo>
                <a:lnTo>
                  <a:pt x="73913" y="603504"/>
                </a:lnTo>
                <a:lnTo>
                  <a:pt x="83057" y="605028"/>
                </a:lnTo>
                <a:lnTo>
                  <a:pt x="83819" y="602742"/>
                </a:lnTo>
                <a:lnTo>
                  <a:pt x="84581" y="595884"/>
                </a:lnTo>
                <a:close/>
              </a:path>
              <a:path w="1042669" h="2334260">
                <a:moveTo>
                  <a:pt x="88391" y="576834"/>
                </a:moveTo>
                <a:lnTo>
                  <a:pt x="79247" y="575310"/>
                </a:lnTo>
                <a:lnTo>
                  <a:pt x="77723" y="583692"/>
                </a:lnTo>
                <a:lnTo>
                  <a:pt x="76961" y="584454"/>
                </a:lnTo>
                <a:lnTo>
                  <a:pt x="86867" y="586740"/>
                </a:lnTo>
                <a:lnTo>
                  <a:pt x="86867" y="585216"/>
                </a:lnTo>
                <a:lnTo>
                  <a:pt x="88391" y="576834"/>
                </a:lnTo>
                <a:close/>
              </a:path>
              <a:path w="1042669" h="2334260">
                <a:moveTo>
                  <a:pt x="92201" y="558546"/>
                </a:moveTo>
                <a:lnTo>
                  <a:pt x="83057" y="556260"/>
                </a:lnTo>
                <a:lnTo>
                  <a:pt x="80771" y="566166"/>
                </a:lnTo>
                <a:lnTo>
                  <a:pt x="90677" y="567690"/>
                </a:lnTo>
                <a:lnTo>
                  <a:pt x="92201" y="558546"/>
                </a:lnTo>
                <a:close/>
              </a:path>
              <a:path w="1042669" h="2334260">
                <a:moveTo>
                  <a:pt x="96773" y="540258"/>
                </a:moveTo>
                <a:lnTo>
                  <a:pt x="87629" y="537972"/>
                </a:lnTo>
                <a:lnTo>
                  <a:pt x="85343" y="547116"/>
                </a:lnTo>
                <a:lnTo>
                  <a:pt x="94487" y="549402"/>
                </a:lnTo>
                <a:lnTo>
                  <a:pt x="96773" y="540258"/>
                </a:lnTo>
                <a:close/>
              </a:path>
              <a:path w="1042669" h="2334260">
                <a:moveTo>
                  <a:pt x="101345" y="521970"/>
                </a:moveTo>
                <a:lnTo>
                  <a:pt x="92201" y="519684"/>
                </a:lnTo>
                <a:lnTo>
                  <a:pt x="89915" y="528828"/>
                </a:lnTo>
                <a:lnTo>
                  <a:pt x="99059" y="531114"/>
                </a:lnTo>
                <a:lnTo>
                  <a:pt x="101345" y="521970"/>
                </a:lnTo>
                <a:close/>
              </a:path>
              <a:path w="1042669" h="2334260">
                <a:moveTo>
                  <a:pt x="105917" y="505206"/>
                </a:moveTo>
                <a:lnTo>
                  <a:pt x="105917" y="503682"/>
                </a:lnTo>
                <a:lnTo>
                  <a:pt x="96773" y="500634"/>
                </a:lnTo>
                <a:lnTo>
                  <a:pt x="96773" y="502920"/>
                </a:lnTo>
                <a:lnTo>
                  <a:pt x="94487" y="509778"/>
                </a:lnTo>
                <a:lnTo>
                  <a:pt x="103631" y="512826"/>
                </a:lnTo>
                <a:lnTo>
                  <a:pt x="105917" y="505206"/>
                </a:lnTo>
                <a:close/>
              </a:path>
              <a:path w="1042669" h="2334260">
                <a:moveTo>
                  <a:pt x="112013" y="485394"/>
                </a:moveTo>
                <a:lnTo>
                  <a:pt x="102869" y="482346"/>
                </a:lnTo>
                <a:lnTo>
                  <a:pt x="100583" y="487680"/>
                </a:lnTo>
                <a:lnTo>
                  <a:pt x="99821" y="491490"/>
                </a:lnTo>
                <a:lnTo>
                  <a:pt x="108965" y="494538"/>
                </a:lnTo>
                <a:lnTo>
                  <a:pt x="109727" y="490728"/>
                </a:lnTo>
                <a:lnTo>
                  <a:pt x="112013" y="485394"/>
                </a:lnTo>
                <a:close/>
              </a:path>
              <a:path w="1042669" h="2334260">
                <a:moveTo>
                  <a:pt x="117347" y="467106"/>
                </a:moveTo>
                <a:lnTo>
                  <a:pt x="108203" y="464058"/>
                </a:lnTo>
                <a:lnTo>
                  <a:pt x="105155" y="473202"/>
                </a:lnTo>
                <a:lnTo>
                  <a:pt x="114299" y="476250"/>
                </a:lnTo>
                <a:lnTo>
                  <a:pt x="117347" y="467106"/>
                </a:lnTo>
                <a:close/>
              </a:path>
              <a:path w="1042669" h="2334260">
                <a:moveTo>
                  <a:pt x="122681" y="448818"/>
                </a:moveTo>
                <a:lnTo>
                  <a:pt x="113537" y="445770"/>
                </a:lnTo>
                <a:lnTo>
                  <a:pt x="113537" y="446532"/>
                </a:lnTo>
                <a:lnTo>
                  <a:pt x="111251" y="454914"/>
                </a:lnTo>
                <a:lnTo>
                  <a:pt x="120395" y="457962"/>
                </a:lnTo>
                <a:lnTo>
                  <a:pt x="122681" y="448818"/>
                </a:lnTo>
                <a:close/>
              </a:path>
              <a:path w="1042669" h="2334260">
                <a:moveTo>
                  <a:pt x="128015" y="430530"/>
                </a:moveTo>
                <a:lnTo>
                  <a:pt x="118871" y="427482"/>
                </a:lnTo>
                <a:lnTo>
                  <a:pt x="116585" y="436626"/>
                </a:lnTo>
                <a:lnTo>
                  <a:pt x="125729" y="439674"/>
                </a:lnTo>
                <a:lnTo>
                  <a:pt x="126491" y="435864"/>
                </a:lnTo>
                <a:lnTo>
                  <a:pt x="128015" y="430530"/>
                </a:lnTo>
                <a:close/>
              </a:path>
              <a:path w="1042669" h="2334260">
                <a:moveTo>
                  <a:pt x="134111" y="412242"/>
                </a:moveTo>
                <a:lnTo>
                  <a:pt x="124967" y="409194"/>
                </a:lnTo>
                <a:lnTo>
                  <a:pt x="121919" y="418338"/>
                </a:lnTo>
                <a:lnTo>
                  <a:pt x="131063" y="421386"/>
                </a:lnTo>
                <a:lnTo>
                  <a:pt x="134111" y="412242"/>
                </a:lnTo>
                <a:close/>
              </a:path>
              <a:path w="1042669" h="2334260">
                <a:moveTo>
                  <a:pt x="140207" y="394716"/>
                </a:moveTo>
                <a:lnTo>
                  <a:pt x="131063" y="391668"/>
                </a:lnTo>
                <a:lnTo>
                  <a:pt x="128777" y="397002"/>
                </a:lnTo>
                <a:lnTo>
                  <a:pt x="128015" y="400812"/>
                </a:lnTo>
                <a:lnTo>
                  <a:pt x="137159" y="403098"/>
                </a:lnTo>
                <a:lnTo>
                  <a:pt x="137921" y="399288"/>
                </a:lnTo>
                <a:lnTo>
                  <a:pt x="140207" y="394716"/>
                </a:lnTo>
                <a:close/>
              </a:path>
              <a:path w="1042669" h="2334260">
                <a:moveTo>
                  <a:pt x="146303" y="376428"/>
                </a:moveTo>
                <a:lnTo>
                  <a:pt x="137159" y="373380"/>
                </a:lnTo>
                <a:lnTo>
                  <a:pt x="137159" y="374142"/>
                </a:lnTo>
                <a:lnTo>
                  <a:pt x="134111" y="382524"/>
                </a:lnTo>
                <a:lnTo>
                  <a:pt x="143255" y="385572"/>
                </a:lnTo>
                <a:lnTo>
                  <a:pt x="145541" y="377190"/>
                </a:lnTo>
                <a:lnTo>
                  <a:pt x="146303" y="376428"/>
                </a:lnTo>
                <a:close/>
              </a:path>
              <a:path w="1042669" h="2334260">
                <a:moveTo>
                  <a:pt x="153161" y="358902"/>
                </a:moveTo>
                <a:lnTo>
                  <a:pt x="144017" y="355092"/>
                </a:lnTo>
                <a:lnTo>
                  <a:pt x="140969" y="362712"/>
                </a:lnTo>
                <a:lnTo>
                  <a:pt x="140207" y="364236"/>
                </a:lnTo>
                <a:lnTo>
                  <a:pt x="149351" y="367284"/>
                </a:lnTo>
                <a:lnTo>
                  <a:pt x="150113" y="366522"/>
                </a:lnTo>
                <a:lnTo>
                  <a:pt x="153161" y="358902"/>
                </a:lnTo>
                <a:close/>
              </a:path>
              <a:path w="1042669" h="2334260">
                <a:moveTo>
                  <a:pt x="160019" y="341376"/>
                </a:moveTo>
                <a:lnTo>
                  <a:pt x="151637" y="337566"/>
                </a:lnTo>
                <a:lnTo>
                  <a:pt x="149351" y="342138"/>
                </a:lnTo>
                <a:lnTo>
                  <a:pt x="147827" y="346710"/>
                </a:lnTo>
                <a:lnTo>
                  <a:pt x="156209" y="349758"/>
                </a:lnTo>
                <a:lnTo>
                  <a:pt x="158495" y="345948"/>
                </a:lnTo>
                <a:lnTo>
                  <a:pt x="160019" y="341376"/>
                </a:lnTo>
                <a:close/>
              </a:path>
              <a:path w="1042669" h="2334260">
                <a:moveTo>
                  <a:pt x="168401" y="324612"/>
                </a:moveTo>
                <a:lnTo>
                  <a:pt x="160019" y="320040"/>
                </a:lnTo>
                <a:lnTo>
                  <a:pt x="158495" y="322326"/>
                </a:lnTo>
                <a:lnTo>
                  <a:pt x="155447" y="329184"/>
                </a:lnTo>
                <a:lnTo>
                  <a:pt x="163829" y="332994"/>
                </a:lnTo>
                <a:lnTo>
                  <a:pt x="166877" y="326136"/>
                </a:lnTo>
                <a:lnTo>
                  <a:pt x="168401" y="324612"/>
                </a:lnTo>
                <a:close/>
              </a:path>
              <a:path w="1042669" h="2334260">
                <a:moveTo>
                  <a:pt x="177545" y="307848"/>
                </a:moveTo>
                <a:lnTo>
                  <a:pt x="169163" y="303276"/>
                </a:lnTo>
                <a:lnTo>
                  <a:pt x="164591" y="311658"/>
                </a:lnTo>
                <a:lnTo>
                  <a:pt x="172211" y="316230"/>
                </a:lnTo>
                <a:lnTo>
                  <a:pt x="176783" y="307848"/>
                </a:lnTo>
                <a:lnTo>
                  <a:pt x="177545" y="307848"/>
                </a:lnTo>
                <a:close/>
              </a:path>
              <a:path w="1042669" h="2334260">
                <a:moveTo>
                  <a:pt x="187451" y="292608"/>
                </a:moveTo>
                <a:lnTo>
                  <a:pt x="179831" y="287274"/>
                </a:lnTo>
                <a:lnTo>
                  <a:pt x="174497" y="294132"/>
                </a:lnTo>
                <a:lnTo>
                  <a:pt x="173735" y="294894"/>
                </a:lnTo>
                <a:lnTo>
                  <a:pt x="182117" y="300228"/>
                </a:lnTo>
                <a:lnTo>
                  <a:pt x="182879" y="299466"/>
                </a:lnTo>
                <a:lnTo>
                  <a:pt x="187451" y="292608"/>
                </a:lnTo>
                <a:close/>
              </a:path>
              <a:path w="1042669" h="2334260">
                <a:moveTo>
                  <a:pt x="198881" y="277368"/>
                </a:moveTo>
                <a:lnTo>
                  <a:pt x="191261" y="271272"/>
                </a:lnTo>
                <a:lnTo>
                  <a:pt x="186689" y="276606"/>
                </a:lnTo>
                <a:lnTo>
                  <a:pt x="185165" y="278892"/>
                </a:lnTo>
                <a:lnTo>
                  <a:pt x="192785" y="284988"/>
                </a:lnTo>
                <a:lnTo>
                  <a:pt x="194309" y="282702"/>
                </a:lnTo>
                <a:lnTo>
                  <a:pt x="198881" y="277368"/>
                </a:lnTo>
                <a:close/>
              </a:path>
              <a:path w="1042669" h="2334260">
                <a:moveTo>
                  <a:pt x="211073" y="263652"/>
                </a:moveTo>
                <a:lnTo>
                  <a:pt x="204215" y="256794"/>
                </a:lnTo>
                <a:lnTo>
                  <a:pt x="197357" y="263652"/>
                </a:lnTo>
                <a:lnTo>
                  <a:pt x="204977" y="270510"/>
                </a:lnTo>
                <a:lnTo>
                  <a:pt x="208025" y="266700"/>
                </a:lnTo>
                <a:lnTo>
                  <a:pt x="211073" y="263652"/>
                </a:lnTo>
                <a:close/>
              </a:path>
              <a:path w="1042669" h="2334260">
                <a:moveTo>
                  <a:pt x="224027" y="249936"/>
                </a:moveTo>
                <a:lnTo>
                  <a:pt x="217931" y="243078"/>
                </a:lnTo>
                <a:lnTo>
                  <a:pt x="216407" y="243840"/>
                </a:lnTo>
                <a:lnTo>
                  <a:pt x="211073" y="249936"/>
                </a:lnTo>
                <a:lnTo>
                  <a:pt x="217169" y="256794"/>
                </a:lnTo>
                <a:lnTo>
                  <a:pt x="224027" y="249936"/>
                </a:lnTo>
                <a:close/>
              </a:path>
              <a:path w="1042669" h="2334260">
                <a:moveTo>
                  <a:pt x="238505" y="237744"/>
                </a:moveTo>
                <a:lnTo>
                  <a:pt x="232409" y="230886"/>
                </a:lnTo>
                <a:lnTo>
                  <a:pt x="225551" y="236220"/>
                </a:lnTo>
                <a:lnTo>
                  <a:pt x="224789" y="236982"/>
                </a:lnTo>
                <a:lnTo>
                  <a:pt x="230885" y="243840"/>
                </a:lnTo>
                <a:lnTo>
                  <a:pt x="231647" y="243078"/>
                </a:lnTo>
                <a:lnTo>
                  <a:pt x="238505" y="237744"/>
                </a:lnTo>
                <a:close/>
              </a:path>
              <a:path w="1042669" h="2334260">
                <a:moveTo>
                  <a:pt x="252983" y="226314"/>
                </a:moveTo>
                <a:lnTo>
                  <a:pt x="247649" y="218694"/>
                </a:lnTo>
                <a:lnTo>
                  <a:pt x="244601" y="220980"/>
                </a:lnTo>
                <a:lnTo>
                  <a:pt x="240029" y="224790"/>
                </a:lnTo>
                <a:lnTo>
                  <a:pt x="245363" y="232410"/>
                </a:lnTo>
                <a:lnTo>
                  <a:pt x="250697" y="228600"/>
                </a:lnTo>
                <a:lnTo>
                  <a:pt x="252983" y="226314"/>
                </a:lnTo>
                <a:close/>
              </a:path>
              <a:path w="1042669" h="2334260">
                <a:moveTo>
                  <a:pt x="268985" y="215646"/>
                </a:moveTo>
                <a:lnTo>
                  <a:pt x="263651" y="208026"/>
                </a:lnTo>
                <a:lnTo>
                  <a:pt x="255269" y="213360"/>
                </a:lnTo>
                <a:lnTo>
                  <a:pt x="261365" y="220980"/>
                </a:lnTo>
                <a:lnTo>
                  <a:pt x="268985" y="215646"/>
                </a:lnTo>
                <a:close/>
              </a:path>
              <a:path w="1042669" h="2334260">
                <a:moveTo>
                  <a:pt x="284987" y="205740"/>
                </a:moveTo>
                <a:lnTo>
                  <a:pt x="280415" y="198120"/>
                </a:lnTo>
                <a:lnTo>
                  <a:pt x="278891" y="198882"/>
                </a:lnTo>
                <a:lnTo>
                  <a:pt x="272033" y="202692"/>
                </a:lnTo>
                <a:lnTo>
                  <a:pt x="276605" y="211074"/>
                </a:lnTo>
                <a:lnTo>
                  <a:pt x="283463" y="206502"/>
                </a:lnTo>
                <a:lnTo>
                  <a:pt x="284987" y="205740"/>
                </a:lnTo>
                <a:close/>
              </a:path>
              <a:path w="1042669" h="2334260">
                <a:moveTo>
                  <a:pt x="300989" y="196596"/>
                </a:moveTo>
                <a:lnTo>
                  <a:pt x="297179" y="188214"/>
                </a:lnTo>
                <a:lnTo>
                  <a:pt x="291845" y="191262"/>
                </a:lnTo>
                <a:lnTo>
                  <a:pt x="288035" y="192786"/>
                </a:lnTo>
                <a:lnTo>
                  <a:pt x="293369" y="201168"/>
                </a:lnTo>
                <a:lnTo>
                  <a:pt x="296417" y="199644"/>
                </a:lnTo>
                <a:lnTo>
                  <a:pt x="300989" y="196596"/>
                </a:lnTo>
                <a:close/>
              </a:path>
              <a:path w="1042669" h="2334260">
                <a:moveTo>
                  <a:pt x="317753" y="188214"/>
                </a:moveTo>
                <a:lnTo>
                  <a:pt x="313943" y="179832"/>
                </a:lnTo>
                <a:lnTo>
                  <a:pt x="305561" y="183642"/>
                </a:lnTo>
                <a:lnTo>
                  <a:pt x="309371" y="192024"/>
                </a:lnTo>
                <a:lnTo>
                  <a:pt x="317753" y="188214"/>
                </a:lnTo>
                <a:close/>
              </a:path>
              <a:path w="1042669" h="2334260">
                <a:moveTo>
                  <a:pt x="335279" y="179832"/>
                </a:moveTo>
                <a:lnTo>
                  <a:pt x="330707" y="171450"/>
                </a:lnTo>
                <a:lnTo>
                  <a:pt x="322325" y="175260"/>
                </a:lnTo>
                <a:lnTo>
                  <a:pt x="326897" y="183642"/>
                </a:lnTo>
                <a:lnTo>
                  <a:pt x="335279" y="179832"/>
                </a:lnTo>
                <a:close/>
              </a:path>
              <a:path w="1042669" h="2334260">
                <a:moveTo>
                  <a:pt x="352805" y="172212"/>
                </a:moveTo>
                <a:lnTo>
                  <a:pt x="348995" y="163830"/>
                </a:lnTo>
                <a:lnTo>
                  <a:pt x="339851" y="167640"/>
                </a:lnTo>
                <a:lnTo>
                  <a:pt x="343661" y="176022"/>
                </a:lnTo>
                <a:lnTo>
                  <a:pt x="352805" y="172212"/>
                </a:lnTo>
                <a:close/>
              </a:path>
              <a:path w="1042669" h="2334260">
                <a:moveTo>
                  <a:pt x="370331" y="165354"/>
                </a:moveTo>
                <a:lnTo>
                  <a:pt x="366521" y="156210"/>
                </a:lnTo>
                <a:lnTo>
                  <a:pt x="357377" y="160020"/>
                </a:lnTo>
                <a:lnTo>
                  <a:pt x="361187" y="168402"/>
                </a:lnTo>
                <a:lnTo>
                  <a:pt x="370331" y="165354"/>
                </a:lnTo>
                <a:close/>
              </a:path>
              <a:path w="1042669" h="2334260">
                <a:moveTo>
                  <a:pt x="387857" y="158496"/>
                </a:moveTo>
                <a:lnTo>
                  <a:pt x="384809" y="149352"/>
                </a:lnTo>
                <a:lnTo>
                  <a:pt x="384047" y="149352"/>
                </a:lnTo>
                <a:lnTo>
                  <a:pt x="375665" y="153162"/>
                </a:lnTo>
                <a:lnTo>
                  <a:pt x="378713" y="161544"/>
                </a:lnTo>
                <a:lnTo>
                  <a:pt x="387095" y="158496"/>
                </a:lnTo>
                <a:lnTo>
                  <a:pt x="387857" y="158496"/>
                </a:lnTo>
                <a:close/>
              </a:path>
              <a:path w="1042669" h="2334260">
                <a:moveTo>
                  <a:pt x="405383" y="152400"/>
                </a:moveTo>
                <a:lnTo>
                  <a:pt x="402335" y="143256"/>
                </a:lnTo>
                <a:lnTo>
                  <a:pt x="401573" y="143256"/>
                </a:lnTo>
                <a:lnTo>
                  <a:pt x="393191" y="146304"/>
                </a:lnTo>
                <a:lnTo>
                  <a:pt x="396239" y="155448"/>
                </a:lnTo>
                <a:lnTo>
                  <a:pt x="404621" y="152400"/>
                </a:lnTo>
                <a:lnTo>
                  <a:pt x="405383" y="152400"/>
                </a:lnTo>
                <a:close/>
              </a:path>
              <a:path w="1042669" h="2334260">
                <a:moveTo>
                  <a:pt x="423671" y="146304"/>
                </a:moveTo>
                <a:lnTo>
                  <a:pt x="420623" y="137160"/>
                </a:lnTo>
                <a:lnTo>
                  <a:pt x="419861" y="137160"/>
                </a:lnTo>
                <a:lnTo>
                  <a:pt x="411479" y="140208"/>
                </a:lnTo>
                <a:lnTo>
                  <a:pt x="414527" y="149352"/>
                </a:lnTo>
                <a:lnTo>
                  <a:pt x="422909" y="146304"/>
                </a:lnTo>
                <a:lnTo>
                  <a:pt x="423671" y="146304"/>
                </a:lnTo>
                <a:close/>
              </a:path>
              <a:path w="1042669" h="2334260">
                <a:moveTo>
                  <a:pt x="441959" y="140970"/>
                </a:moveTo>
                <a:lnTo>
                  <a:pt x="438911" y="131826"/>
                </a:lnTo>
                <a:lnTo>
                  <a:pt x="429767" y="134112"/>
                </a:lnTo>
                <a:lnTo>
                  <a:pt x="432815" y="143256"/>
                </a:lnTo>
                <a:lnTo>
                  <a:pt x="441959" y="140970"/>
                </a:lnTo>
                <a:close/>
              </a:path>
              <a:path w="1042669" h="2334260">
                <a:moveTo>
                  <a:pt x="460247" y="135636"/>
                </a:moveTo>
                <a:lnTo>
                  <a:pt x="457199" y="126492"/>
                </a:lnTo>
                <a:lnTo>
                  <a:pt x="448055" y="128778"/>
                </a:lnTo>
                <a:lnTo>
                  <a:pt x="451103" y="137922"/>
                </a:lnTo>
                <a:lnTo>
                  <a:pt x="460247" y="135636"/>
                </a:lnTo>
                <a:close/>
              </a:path>
              <a:path w="1042669" h="2334260">
                <a:moveTo>
                  <a:pt x="478535" y="130302"/>
                </a:moveTo>
                <a:lnTo>
                  <a:pt x="475487" y="121158"/>
                </a:lnTo>
                <a:lnTo>
                  <a:pt x="466343" y="123444"/>
                </a:lnTo>
                <a:lnTo>
                  <a:pt x="469391" y="132588"/>
                </a:lnTo>
                <a:lnTo>
                  <a:pt x="478535" y="130302"/>
                </a:lnTo>
                <a:close/>
              </a:path>
              <a:path w="1042669" h="2334260">
                <a:moveTo>
                  <a:pt x="496823" y="125730"/>
                </a:moveTo>
                <a:lnTo>
                  <a:pt x="493775" y="115824"/>
                </a:lnTo>
                <a:lnTo>
                  <a:pt x="484631" y="118872"/>
                </a:lnTo>
                <a:lnTo>
                  <a:pt x="487679" y="128016"/>
                </a:lnTo>
                <a:lnTo>
                  <a:pt x="496823" y="125730"/>
                </a:lnTo>
                <a:close/>
              </a:path>
              <a:path w="1042669" h="2334260">
                <a:moveTo>
                  <a:pt x="515111" y="120396"/>
                </a:moveTo>
                <a:lnTo>
                  <a:pt x="512825" y="111252"/>
                </a:lnTo>
                <a:lnTo>
                  <a:pt x="503681" y="113538"/>
                </a:lnTo>
                <a:lnTo>
                  <a:pt x="505967" y="122682"/>
                </a:lnTo>
                <a:lnTo>
                  <a:pt x="515111" y="120396"/>
                </a:lnTo>
                <a:close/>
              </a:path>
              <a:path w="1042669" h="2334260">
                <a:moveTo>
                  <a:pt x="533399" y="116586"/>
                </a:moveTo>
                <a:lnTo>
                  <a:pt x="531113" y="106680"/>
                </a:lnTo>
                <a:lnTo>
                  <a:pt x="521969" y="108966"/>
                </a:lnTo>
                <a:lnTo>
                  <a:pt x="524255" y="118872"/>
                </a:lnTo>
                <a:lnTo>
                  <a:pt x="533399" y="116586"/>
                </a:lnTo>
                <a:close/>
              </a:path>
              <a:path w="1042669" h="2334260">
                <a:moveTo>
                  <a:pt x="551687" y="112014"/>
                </a:moveTo>
                <a:lnTo>
                  <a:pt x="550163" y="102870"/>
                </a:lnTo>
                <a:lnTo>
                  <a:pt x="542543" y="104394"/>
                </a:lnTo>
                <a:lnTo>
                  <a:pt x="540257" y="105156"/>
                </a:lnTo>
                <a:lnTo>
                  <a:pt x="542543" y="114300"/>
                </a:lnTo>
                <a:lnTo>
                  <a:pt x="544067" y="113538"/>
                </a:lnTo>
                <a:lnTo>
                  <a:pt x="551687" y="112014"/>
                </a:lnTo>
                <a:close/>
              </a:path>
              <a:path w="1042669" h="2334260">
                <a:moveTo>
                  <a:pt x="570737" y="108204"/>
                </a:moveTo>
                <a:lnTo>
                  <a:pt x="568451" y="98298"/>
                </a:lnTo>
                <a:lnTo>
                  <a:pt x="564641" y="99822"/>
                </a:lnTo>
                <a:lnTo>
                  <a:pt x="559307" y="100584"/>
                </a:lnTo>
                <a:lnTo>
                  <a:pt x="561593" y="109728"/>
                </a:lnTo>
                <a:lnTo>
                  <a:pt x="570737" y="108204"/>
                </a:lnTo>
                <a:close/>
              </a:path>
              <a:path w="1042669" h="2334260">
                <a:moveTo>
                  <a:pt x="589025" y="104394"/>
                </a:moveTo>
                <a:lnTo>
                  <a:pt x="589025" y="103632"/>
                </a:lnTo>
                <a:lnTo>
                  <a:pt x="587501" y="94488"/>
                </a:lnTo>
                <a:lnTo>
                  <a:pt x="586739" y="94488"/>
                </a:lnTo>
                <a:lnTo>
                  <a:pt x="577595" y="96774"/>
                </a:lnTo>
                <a:lnTo>
                  <a:pt x="579881" y="105918"/>
                </a:lnTo>
                <a:lnTo>
                  <a:pt x="589025" y="104394"/>
                </a:lnTo>
                <a:close/>
              </a:path>
              <a:path w="1042669" h="2334260">
                <a:moveTo>
                  <a:pt x="608076" y="99822"/>
                </a:moveTo>
                <a:lnTo>
                  <a:pt x="605789" y="90678"/>
                </a:lnTo>
                <a:lnTo>
                  <a:pt x="596645" y="92964"/>
                </a:lnTo>
                <a:lnTo>
                  <a:pt x="598169" y="102108"/>
                </a:lnTo>
                <a:lnTo>
                  <a:pt x="608076" y="99822"/>
                </a:lnTo>
                <a:close/>
              </a:path>
              <a:path w="1042669" h="2334260">
                <a:moveTo>
                  <a:pt x="626363" y="96774"/>
                </a:moveTo>
                <a:lnTo>
                  <a:pt x="624839" y="86868"/>
                </a:lnTo>
                <a:lnTo>
                  <a:pt x="614933" y="89154"/>
                </a:lnTo>
                <a:lnTo>
                  <a:pt x="617219" y="98298"/>
                </a:lnTo>
                <a:lnTo>
                  <a:pt x="626363" y="96774"/>
                </a:lnTo>
                <a:close/>
              </a:path>
              <a:path w="1042669" h="2334260">
                <a:moveTo>
                  <a:pt x="645413" y="92964"/>
                </a:moveTo>
                <a:lnTo>
                  <a:pt x="643127" y="83820"/>
                </a:lnTo>
                <a:lnTo>
                  <a:pt x="633983" y="85344"/>
                </a:lnTo>
                <a:lnTo>
                  <a:pt x="635507" y="94488"/>
                </a:lnTo>
                <a:lnTo>
                  <a:pt x="645413" y="92964"/>
                </a:lnTo>
                <a:close/>
              </a:path>
              <a:path w="1042669" h="2334260">
                <a:moveTo>
                  <a:pt x="663701" y="89154"/>
                </a:moveTo>
                <a:lnTo>
                  <a:pt x="662177" y="80010"/>
                </a:lnTo>
                <a:lnTo>
                  <a:pt x="656843" y="80772"/>
                </a:lnTo>
                <a:lnTo>
                  <a:pt x="653033" y="81534"/>
                </a:lnTo>
                <a:lnTo>
                  <a:pt x="654557" y="91440"/>
                </a:lnTo>
                <a:lnTo>
                  <a:pt x="659129" y="89916"/>
                </a:lnTo>
                <a:lnTo>
                  <a:pt x="663701" y="89154"/>
                </a:lnTo>
                <a:close/>
              </a:path>
              <a:path w="1042669" h="2334260">
                <a:moveTo>
                  <a:pt x="682751" y="86106"/>
                </a:moveTo>
                <a:lnTo>
                  <a:pt x="680465" y="76962"/>
                </a:lnTo>
                <a:lnTo>
                  <a:pt x="671321" y="78486"/>
                </a:lnTo>
                <a:lnTo>
                  <a:pt x="672845" y="87630"/>
                </a:lnTo>
                <a:lnTo>
                  <a:pt x="682751" y="86106"/>
                </a:lnTo>
                <a:close/>
              </a:path>
              <a:path w="1042669" h="2334260">
                <a:moveTo>
                  <a:pt x="701039" y="83058"/>
                </a:moveTo>
                <a:lnTo>
                  <a:pt x="699515" y="73152"/>
                </a:lnTo>
                <a:lnTo>
                  <a:pt x="690371" y="74676"/>
                </a:lnTo>
                <a:lnTo>
                  <a:pt x="691895" y="84582"/>
                </a:lnTo>
                <a:lnTo>
                  <a:pt x="701039" y="83058"/>
                </a:lnTo>
                <a:close/>
              </a:path>
              <a:path w="1042669" h="2334260">
                <a:moveTo>
                  <a:pt x="720089" y="79248"/>
                </a:moveTo>
                <a:lnTo>
                  <a:pt x="718565" y="70104"/>
                </a:lnTo>
                <a:lnTo>
                  <a:pt x="708659" y="71628"/>
                </a:lnTo>
                <a:lnTo>
                  <a:pt x="710945" y="80772"/>
                </a:lnTo>
                <a:lnTo>
                  <a:pt x="720089" y="79248"/>
                </a:lnTo>
                <a:close/>
              </a:path>
              <a:path w="1042669" h="2334260">
                <a:moveTo>
                  <a:pt x="739139" y="76200"/>
                </a:moveTo>
                <a:lnTo>
                  <a:pt x="736853" y="67056"/>
                </a:lnTo>
                <a:lnTo>
                  <a:pt x="729995" y="67818"/>
                </a:lnTo>
                <a:lnTo>
                  <a:pt x="727709" y="68580"/>
                </a:lnTo>
                <a:lnTo>
                  <a:pt x="729233" y="77724"/>
                </a:lnTo>
                <a:lnTo>
                  <a:pt x="731519" y="77724"/>
                </a:lnTo>
                <a:lnTo>
                  <a:pt x="739139" y="76200"/>
                </a:lnTo>
                <a:close/>
              </a:path>
              <a:path w="1042669" h="2334260">
                <a:moveTo>
                  <a:pt x="757427" y="73152"/>
                </a:moveTo>
                <a:lnTo>
                  <a:pt x="755903" y="64008"/>
                </a:lnTo>
                <a:lnTo>
                  <a:pt x="746759" y="65532"/>
                </a:lnTo>
                <a:lnTo>
                  <a:pt x="748283" y="74676"/>
                </a:lnTo>
                <a:lnTo>
                  <a:pt x="757427" y="73152"/>
                </a:lnTo>
                <a:close/>
              </a:path>
              <a:path w="1042669" h="2334260">
                <a:moveTo>
                  <a:pt x="776477" y="70104"/>
                </a:moveTo>
                <a:lnTo>
                  <a:pt x="774953" y="60960"/>
                </a:lnTo>
                <a:lnTo>
                  <a:pt x="765809" y="62484"/>
                </a:lnTo>
                <a:lnTo>
                  <a:pt x="767333" y="71628"/>
                </a:lnTo>
                <a:lnTo>
                  <a:pt x="776477" y="70104"/>
                </a:lnTo>
                <a:close/>
              </a:path>
              <a:path w="1042669" h="2334260">
                <a:moveTo>
                  <a:pt x="795527" y="67056"/>
                </a:moveTo>
                <a:lnTo>
                  <a:pt x="794003" y="57912"/>
                </a:lnTo>
                <a:lnTo>
                  <a:pt x="784097" y="59436"/>
                </a:lnTo>
                <a:lnTo>
                  <a:pt x="785621" y="68580"/>
                </a:lnTo>
                <a:lnTo>
                  <a:pt x="795527" y="67056"/>
                </a:lnTo>
                <a:close/>
              </a:path>
              <a:path w="1042669" h="2334260">
                <a:moveTo>
                  <a:pt x="813815" y="64770"/>
                </a:moveTo>
                <a:lnTo>
                  <a:pt x="812291" y="54864"/>
                </a:lnTo>
                <a:lnTo>
                  <a:pt x="803147" y="56388"/>
                </a:lnTo>
                <a:lnTo>
                  <a:pt x="804671" y="65532"/>
                </a:lnTo>
                <a:lnTo>
                  <a:pt x="813815" y="64770"/>
                </a:lnTo>
                <a:close/>
              </a:path>
              <a:path w="1042669" h="2334260">
                <a:moveTo>
                  <a:pt x="832865" y="61722"/>
                </a:moveTo>
                <a:lnTo>
                  <a:pt x="831341" y="51816"/>
                </a:lnTo>
                <a:lnTo>
                  <a:pt x="822197" y="53340"/>
                </a:lnTo>
                <a:lnTo>
                  <a:pt x="823721" y="63246"/>
                </a:lnTo>
                <a:lnTo>
                  <a:pt x="832865" y="61722"/>
                </a:lnTo>
                <a:close/>
              </a:path>
              <a:path w="1042669" h="2334260">
                <a:moveTo>
                  <a:pt x="851915" y="58674"/>
                </a:moveTo>
                <a:lnTo>
                  <a:pt x="850391" y="49530"/>
                </a:lnTo>
                <a:lnTo>
                  <a:pt x="840485" y="51054"/>
                </a:lnTo>
                <a:lnTo>
                  <a:pt x="842009" y="60198"/>
                </a:lnTo>
                <a:lnTo>
                  <a:pt x="851915" y="58674"/>
                </a:lnTo>
                <a:close/>
              </a:path>
              <a:path w="1042669" h="2334260">
                <a:moveTo>
                  <a:pt x="870203" y="55626"/>
                </a:moveTo>
                <a:lnTo>
                  <a:pt x="869441" y="46482"/>
                </a:lnTo>
                <a:lnTo>
                  <a:pt x="859535" y="48006"/>
                </a:lnTo>
                <a:lnTo>
                  <a:pt x="861059" y="57150"/>
                </a:lnTo>
                <a:lnTo>
                  <a:pt x="870203" y="55626"/>
                </a:lnTo>
                <a:close/>
              </a:path>
              <a:path w="1042669" h="2334260">
                <a:moveTo>
                  <a:pt x="889253" y="53340"/>
                </a:moveTo>
                <a:lnTo>
                  <a:pt x="887729" y="43434"/>
                </a:lnTo>
                <a:lnTo>
                  <a:pt x="878585" y="44958"/>
                </a:lnTo>
                <a:lnTo>
                  <a:pt x="880109" y="54864"/>
                </a:lnTo>
                <a:lnTo>
                  <a:pt x="889253" y="53340"/>
                </a:lnTo>
                <a:close/>
              </a:path>
              <a:path w="1042669" h="2334260">
                <a:moveTo>
                  <a:pt x="908303" y="50292"/>
                </a:moveTo>
                <a:lnTo>
                  <a:pt x="906779" y="41148"/>
                </a:lnTo>
                <a:lnTo>
                  <a:pt x="897635" y="42672"/>
                </a:lnTo>
                <a:lnTo>
                  <a:pt x="898397" y="51816"/>
                </a:lnTo>
                <a:lnTo>
                  <a:pt x="908303" y="50292"/>
                </a:lnTo>
                <a:close/>
              </a:path>
              <a:path w="1042669" h="2334260">
                <a:moveTo>
                  <a:pt x="927353" y="48006"/>
                </a:moveTo>
                <a:lnTo>
                  <a:pt x="925829" y="38100"/>
                </a:lnTo>
                <a:lnTo>
                  <a:pt x="915923" y="39624"/>
                </a:lnTo>
                <a:lnTo>
                  <a:pt x="917447" y="49530"/>
                </a:lnTo>
                <a:lnTo>
                  <a:pt x="927353" y="48006"/>
                </a:lnTo>
                <a:close/>
              </a:path>
              <a:path w="1042669" h="2334260">
                <a:moveTo>
                  <a:pt x="945641" y="44958"/>
                </a:moveTo>
                <a:lnTo>
                  <a:pt x="944879" y="35814"/>
                </a:lnTo>
                <a:lnTo>
                  <a:pt x="936497" y="37211"/>
                </a:lnTo>
                <a:lnTo>
                  <a:pt x="934973" y="37338"/>
                </a:lnTo>
                <a:lnTo>
                  <a:pt x="936497" y="46482"/>
                </a:lnTo>
                <a:lnTo>
                  <a:pt x="937259" y="46482"/>
                </a:lnTo>
                <a:lnTo>
                  <a:pt x="945641" y="44958"/>
                </a:lnTo>
                <a:close/>
              </a:path>
              <a:path w="1042669" h="2334260">
                <a:moveTo>
                  <a:pt x="964691" y="42672"/>
                </a:moveTo>
                <a:lnTo>
                  <a:pt x="963167" y="32766"/>
                </a:lnTo>
                <a:lnTo>
                  <a:pt x="954023" y="34290"/>
                </a:lnTo>
                <a:lnTo>
                  <a:pt x="955547" y="44196"/>
                </a:lnTo>
                <a:lnTo>
                  <a:pt x="964691" y="42672"/>
                </a:lnTo>
                <a:close/>
              </a:path>
              <a:path w="1042669" h="2334260">
                <a:moveTo>
                  <a:pt x="1042415" y="26670"/>
                </a:moveTo>
                <a:lnTo>
                  <a:pt x="961643" y="0"/>
                </a:lnTo>
                <a:lnTo>
                  <a:pt x="971549" y="75438"/>
                </a:lnTo>
                <a:lnTo>
                  <a:pt x="973073" y="74389"/>
                </a:lnTo>
                <a:lnTo>
                  <a:pt x="973073" y="32004"/>
                </a:lnTo>
                <a:lnTo>
                  <a:pt x="978407" y="31242"/>
                </a:lnTo>
                <a:lnTo>
                  <a:pt x="979932" y="40386"/>
                </a:lnTo>
                <a:lnTo>
                  <a:pt x="979932" y="69669"/>
                </a:lnTo>
                <a:lnTo>
                  <a:pt x="1042415" y="26670"/>
                </a:lnTo>
                <a:close/>
              </a:path>
              <a:path w="1042669" h="2334260">
                <a:moveTo>
                  <a:pt x="979932" y="40386"/>
                </a:moveTo>
                <a:lnTo>
                  <a:pt x="978407" y="31242"/>
                </a:lnTo>
                <a:lnTo>
                  <a:pt x="973073" y="32004"/>
                </a:lnTo>
                <a:lnTo>
                  <a:pt x="973835" y="41148"/>
                </a:lnTo>
                <a:lnTo>
                  <a:pt x="979932" y="40386"/>
                </a:lnTo>
                <a:close/>
              </a:path>
              <a:path w="1042669" h="2334260">
                <a:moveTo>
                  <a:pt x="979932" y="69669"/>
                </a:moveTo>
                <a:lnTo>
                  <a:pt x="979932" y="40386"/>
                </a:lnTo>
                <a:lnTo>
                  <a:pt x="973835" y="41148"/>
                </a:lnTo>
                <a:lnTo>
                  <a:pt x="973073" y="32004"/>
                </a:lnTo>
                <a:lnTo>
                  <a:pt x="973073" y="74389"/>
                </a:lnTo>
                <a:lnTo>
                  <a:pt x="979932" y="69669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63079" y="2695194"/>
            <a:ext cx="219075" cy="147955"/>
          </a:xfrm>
          <a:custGeom>
            <a:avLst/>
            <a:gdLst/>
            <a:ahLst/>
            <a:cxnLst/>
            <a:rect l="l" t="t" r="r" b="b"/>
            <a:pathLst>
              <a:path w="219075" h="147955">
                <a:moveTo>
                  <a:pt x="218693" y="7620"/>
                </a:moveTo>
                <a:lnTo>
                  <a:pt x="213359" y="0"/>
                </a:lnTo>
                <a:lnTo>
                  <a:pt x="205739" y="5334"/>
                </a:lnTo>
                <a:lnTo>
                  <a:pt x="211073" y="12954"/>
                </a:lnTo>
                <a:lnTo>
                  <a:pt x="218693" y="7620"/>
                </a:lnTo>
                <a:close/>
              </a:path>
              <a:path w="219075" h="147955">
                <a:moveTo>
                  <a:pt x="202691" y="18288"/>
                </a:moveTo>
                <a:lnTo>
                  <a:pt x="197357" y="10668"/>
                </a:lnTo>
                <a:lnTo>
                  <a:pt x="189737" y="15240"/>
                </a:lnTo>
                <a:lnTo>
                  <a:pt x="195071" y="23622"/>
                </a:lnTo>
                <a:lnTo>
                  <a:pt x="202691" y="18288"/>
                </a:lnTo>
                <a:close/>
              </a:path>
              <a:path w="219075" h="147955">
                <a:moveTo>
                  <a:pt x="187451" y="28956"/>
                </a:moveTo>
                <a:lnTo>
                  <a:pt x="182117" y="20574"/>
                </a:lnTo>
                <a:lnTo>
                  <a:pt x="173735" y="25908"/>
                </a:lnTo>
                <a:lnTo>
                  <a:pt x="179069" y="34290"/>
                </a:lnTo>
                <a:lnTo>
                  <a:pt x="187451" y="28956"/>
                </a:lnTo>
                <a:close/>
              </a:path>
              <a:path w="219075" h="147955">
                <a:moveTo>
                  <a:pt x="171449" y="39624"/>
                </a:moveTo>
                <a:lnTo>
                  <a:pt x="166115" y="31242"/>
                </a:lnTo>
                <a:lnTo>
                  <a:pt x="157733" y="36576"/>
                </a:lnTo>
                <a:lnTo>
                  <a:pt x="163067" y="44958"/>
                </a:lnTo>
                <a:lnTo>
                  <a:pt x="171449" y="39624"/>
                </a:lnTo>
                <a:close/>
              </a:path>
              <a:path w="219075" h="147955">
                <a:moveTo>
                  <a:pt x="155447" y="50292"/>
                </a:moveTo>
                <a:lnTo>
                  <a:pt x="150113" y="41910"/>
                </a:lnTo>
                <a:lnTo>
                  <a:pt x="142493" y="47244"/>
                </a:lnTo>
                <a:lnTo>
                  <a:pt x="147827" y="55626"/>
                </a:lnTo>
                <a:lnTo>
                  <a:pt x="155447" y="50292"/>
                </a:lnTo>
                <a:close/>
              </a:path>
              <a:path w="219075" h="147955">
                <a:moveTo>
                  <a:pt x="139445" y="60960"/>
                </a:moveTo>
                <a:lnTo>
                  <a:pt x="134111" y="52577"/>
                </a:lnTo>
                <a:lnTo>
                  <a:pt x="126491" y="57912"/>
                </a:lnTo>
                <a:lnTo>
                  <a:pt x="131825" y="65532"/>
                </a:lnTo>
                <a:lnTo>
                  <a:pt x="139445" y="60960"/>
                </a:lnTo>
                <a:close/>
              </a:path>
              <a:path w="219075" h="147955">
                <a:moveTo>
                  <a:pt x="123443" y="70866"/>
                </a:moveTo>
                <a:lnTo>
                  <a:pt x="118109" y="63246"/>
                </a:lnTo>
                <a:lnTo>
                  <a:pt x="110489" y="68580"/>
                </a:lnTo>
                <a:lnTo>
                  <a:pt x="115823" y="76200"/>
                </a:lnTo>
                <a:lnTo>
                  <a:pt x="123443" y="70866"/>
                </a:lnTo>
                <a:close/>
              </a:path>
              <a:path w="219075" h="147955">
                <a:moveTo>
                  <a:pt x="51815" y="63246"/>
                </a:moveTo>
                <a:lnTo>
                  <a:pt x="51053" y="60198"/>
                </a:lnTo>
                <a:lnTo>
                  <a:pt x="48767" y="59436"/>
                </a:lnTo>
                <a:lnTo>
                  <a:pt x="46481" y="57912"/>
                </a:lnTo>
                <a:lnTo>
                  <a:pt x="43433" y="59436"/>
                </a:lnTo>
                <a:lnTo>
                  <a:pt x="42671" y="61722"/>
                </a:lnTo>
                <a:lnTo>
                  <a:pt x="0" y="147828"/>
                </a:lnTo>
                <a:lnTo>
                  <a:pt x="5333" y="147534"/>
                </a:lnTo>
                <a:lnTo>
                  <a:pt x="5333" y="138684"/>
                </a:lnTo>
                <a:lnTo>
                  <a:pt x="7619" y="137160"/>
                </a:lnTo>
                <a:lnTo>
                  <a:pt x="8086" y="137893"/>
                </a:lnTo>
                <a:lnTo>
                  <a:pt x="15239" y="137462"/>
                </a:lnTo>
                <a:lnTo>
                  <a:pt x="15239" y="131826"/>
                </a:lnTo>
                <a:lnTo>
                  <a:pt x="20043" y="128769"/>
                </a:lnTo>
                <a:lnTo>
                  <a:pt x="51053" y="65532"/>
                </a:lnTo>
                <a:lnTo>
                  <a:pt x="51815" y="63246"/>
                </a:lnTo>
                <a:close/>
              </a:path>
              <a:path w="219075" h="147955">
                <a:moveTo>
                  <a:pt x="12953" y="145542"/>
                </a:moveTo>
                <a:lnTo>
                  <a:pt x="12312" y="144534"/>
                </a:lnTo>
                <a:lnTo>
                  <a:pt x="12191" y="144780"/>
                </a:lnTo>
                <a:lnTo>
                  <a:pt x="7619" y="137922"/>
                </a:lnTo>
                <a:lnTo>
                  <a:pt x="7619" y="137160"/>
                </a:lnTo>
                <a:lnTo>
                  <a:pt x="5333" y="138684"/>
                </a:lnTo>
                <a:lnTo>
                  <a:pt x="7619" y="142276"/>
                </a:lnTo>
                <a:lnTo>
                  <a:pt x="7619" y="137922"/>
                </a:lnTo>
                <a:lnTo>
                  <a:pt x="8086" y="137893"/>
                </a:lnTo>
                <a:lnTo>
                  <a:pt x="8086" y="143010"/>
                </a:lnTo>
                <a:lnTo>
                  <a:pt x="10667" y="147066"/>
                </a:lnTo>
                <a:lnTo>
                  <a:pt x="12953" y="145542"/>
                </a:lnTo>
                <a:close/>
              </a:path>
              <a:path w="219075" h="147955">
                <a:moveTo>
                  <a:pt x="12953" y="147114"/>
                </a:moveTo>
                <a:lnTo>
                  <a:pt x="12953" y="145542"/>
                </a:lnTo>
                <a:lnTo>
                  <a:pt x="10667" y="147066"/>
                </a:lnTo>
                <a:lnTo>
                  <a:pt x="5333" y="138684"/>
                </a:lnTo>
                <a:lnTo>
                  <a:pt x="5333" y="147534"/>
                </a:lnTo>
                <a:lnTo>
                  <a:pt x="12953" y="147114"/>
                </a:lnTo>
                <a:close/>
              </a:path>
              <a:path w="219075" h="147955">
                <a:moveTo>
                  <a:pt x="12312" y="144534"/>
                </a:moveTo>
                <a:lnTo>
                  <a:pt x="8086" y="137893"/>
                </a:lnTo>
                <a:lnTo>
                  <a:pt x="7619" y="137922"/>
                </a:lnTo>
                <a:lnTo>
                  <a:pt x="12191" y="144780"/>
                </a:lnTo>
                <a:lnTo>
                  <a:pt x="12312" y="144534"/>
                </a:lnTo>
                <a:close/>
              </a:path>
              <a:path w="219075" h="147955">
                <a:moveTo>
                  <a:pt x="15797" y="137428"/>
                </a:moveTo>
                <a:lnTo>
                  <a:pt x="8086" y="137893"/>
                </a:lnTo>
                <a:lnTo>
                  <a:pt x="12312" y="144534"/>
                </a:lnTo>
                <a:lnTo>
                  <a:pt x="15797" y="137428"/>
                </a:lnTo>
                <a:close/>
              </a:path>
              <a:path w="219075" h="147955">
                <a:moveTo>
                  <a:pt x="101345" y="139446"/>
                </a:moveTo>
                <a:lnTo>
                  <a:pt x="100583" y="137160"/>
                </a:lnTo>
                <a:lnTo>
                  <a:pt x="100583" y="134874"/>
                </a:lnTo>
                <a:lnTo>
                  <a:pt x="98297" y="132588"/>
                </a:lnTo>
                <a:lnTo>
                  <a:pt x="94487" y="132679"/>
                </a:lnTo>
                <a:lnTo>
                  <a:pt x="25899" y="136818"/>
                </a:lnTo>
                <a:lnTo>
                  <a:pt x="20573" y="140208"/>
                </a:lnTo>
                <a:lnTo>
                  <a:pt x="18694" y="137253"/>
                </a:lnTo>
                <a:lnTo>
                  <a:pt x="15797" y="137428"/>
                </a:lnTo>
                <a:lnTo>
                  <a:pt x="12312" y="144534"/>
                </a:lnTo>
                <a:lnTo>
                  <a:pt x="12953" y="145542"/>
                </a:lnTo>
                <a:lnTo>
                  <a:pt x="12953" y="147114"/>
                </a:lnTo>
                <a:lnTo>
                  <a:pt x="96773" y="142494"/>
                </a:lnTo>
                <a:lnTo>
                  <a:pt x="99059" y="141732"/>
                </a:lnTo>
                <a:lnTo>
                  <a:pt x="101345" y="139446"/>
                </a:lnTo>
                <a:close/>
              </a:path>
              <a:path w="219075" h="147955">
                <a:moveTo>
                  <a:pt x="20043" y="128769"/>
                </a:moveTo>
                <a:lnTo>
                  <a:pt x="15239" y="131826"/>
                </a:lnTo>
                <a:lnTo>
                  <a:pt x="17106" y="134758"/>
                </a:lnTo>
                <a:lnTo>
                  <a:pt x="20043" y="128769"/>
                </a:lnTo>
                <a:close/>
              </a:path>
              <a:path w="219075" h="147955">
                <a:moveTo>
                  <a:pt x="17106" y="134758"/>
                </a:moveTo>
                <a:lnTo>
                  <a:pt x="15239" y="131826"/>
                </a:lnTo>
                <a:lnTo>
                  <a:pt x="15239" y="137462"/>
                </a:lnTo>
                <a:lnTo>
                  <a:pt x="15797" y="137428"/>
                </a:lnTo>
                <a:lnTo>
                  <a:pt x="17106" y="134758"/>
                </a:lnTo>
                <a:close/>
              </a:path>
              <a:path w="219075" h="147955">
                <a:moveTo>
                  <a:pt x="28955" y="134874"/>
                </a:moveTo>
                <a:lnTo>
                  <a:pt x="23621" y="126492"/>
                </a:lnTo>
                <a:lnTo>
                  <a:pt x="20043" y="128769"/>
                </a:lnTo>
                <a:lnTo>
                  <a:pt x="17106" y="134758"/>
                </a:lnTo>
                <a:lnTo>
                  <a:pt x="18694" y="137253"/>
                </a:lnTo>
                <a:lnTo>
                  <a:pt x="25899" y="136818"/>
                </a:lnTo>
                <a:lnTo>
                  <a:pt x="28955" y="134874"/>
                </a:lnTo>
                <a:close/>
              </a:path>
              <a:path w="219075" h="147955">
                <a:moveTo>
                  <a:pt x="25899" y="136818"/>
                </a:moveTo>
                <a:lnTo>
                  <a:pt x="18694" y="137253"/>
                </a:lnTo>
                <a:lnTo>
                  <a:pt x="20573" y="140208"/>
                </a:lnTo>
                <a:lnTo>
                  <a:pt x="25899" y="136818"/>
                </a:lnTo>
                <a:close/>
              </a:path>
              <a:path w="219075" h="147955">
                <a:moveTo>
                  <a:pt x="44957" y="124205"/>
                </a:moveTo>
                <a:lnTo>
                  <a:pt x="39623" y="116586"/>
                </a:lnTo>
                <a:lnTo>
                  <a:pt x="31241" y="121157"/>
                </a:lnTo>
                <a:lnTo>
                  <a:pt x="36575" y="129539"/>
                </a:lnTo>
                <a:lnTo>
                  <a:pt x="44957" y="124205"/>
                </a:lnTo>
                <a:close/>
              </a:path>
              <a:path w="219075" h="147955">
                <a:moveTo>
                  <a:pt x="60197" y="113538"/>
                </a:moveTo>
                <a:lnTo>
                  <a:pt x="54863" y="105918"/>
                </a:lnTo>
                <a:lnTo>
                  <a:pt x="47243" y="111252"/>
                </a:lnTo>
                <a:lnTo>
                  <a:pt x="52577" y="118872"/>
                </a:lnTo>
                <a:lnTo>
                  <a:pt x="60197" y="113538"/>
                </a:lnTo>
                <a:close/>
              </a:path>
              <a:path w="219075" h="147955">
                <a:moveTo>
                  <a:pt x="76199" y="102870"/>
                </a:moveTo>
                <a:lnTo>
                  <a:pt x="70865" y="95250"/>
                </a:lnTo>
                <a:lnTo>
                  <a:pt x="63245" y="100584"/>
                </a:lnTo>
                <a:lnTo>
                  <a:pt x="68579" y="108204"/>
                </a:lnTo>
                <a:lnTo>
                  <a:pt x="76199" y="102870"/>
                </a:lnTo>
                <a:close/>
              </a:path>
              <a:path w="219075" h="147955">
                <a:moveTo>
                  <a:pt x="92201" y="92202"/>
                </a:moveTo>
                <a:lnTo>
                  <a:pt x="86867" y="84582"/>
                </a:lnTo>
                <a:lnTo>
                  <a:pt x="79247" y="89916"/>
                </a:lnTo>
                <a:lnTo>
                  <a:pt x="84581" y="97536"/>
                </a:lnTo>
                <a:lnTo>
                  <a:pt x="92201" y="92202"/>
                </a:lnTo>
                <a:close/>
              </a:path>
              <a:path w="219075" h="147955">
                <a:moveTo>
                  <a:pt x="108203" y="81534"/>
                </a:moveTo>
                <a:lnTo>
                  <a:pt x="102869" y="73914"/>
                </a:lnTo>
                <a:lnTo>
                  <a:pt x="94487" y="79248"/>
                </a:lnTo>
                <a:lnTo>
                  <a:pt x="99821" y="86868"/>
                </a:lnTo>
                <a:lnTo>
                  <a:pt x="108203" y="815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46995" y="5794247"/>
            <a:ext cx="4248149" cy="7924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82929" y="5869940"/>
            <a:ext cx="3558540" cy="681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45"/>
              </a:lnSpc>
            </a:pPr>
            <a:r>
              <a:rPr sz="1800" spc="-5" dirty="0">
                <a:solidFill>
                  <a:srgbClr val="800000"/>
                </a:solidFill>
                <a:latin typeface="Calibri"/>
                <a:cs typeface="Calibri"/>
              </a:rPr>
              <a:t>Compil</a:t>
            </a:r>
            <a:r>
              <a:rPr sz="1800" spc="-20" dirty="0">
                <a:solidFill>
                  <a:srgbClr val="800000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800000"/>
                </a:solidFill>
                <a:latin typeface="Calibri"/>
                <a:cs typeface="Calibri"/>
              </a:rPr>
              <a:t>tion</a:t>
            </a:r>
            <a:r>
              <a:rPr sz="1800" spc="10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800000"/>
                </a:solidFill>
                <a:latin typeface="Calibri"/>
                <a:cs typeface="Calibri"/>
              </a:rPr>
              <a:t>er</a:t>
            </a:r>
            <a:r>
              <a:rPr sz="1800" spc="-35" dirty="0">
                <a:solidFill>
                  <a:srgbClr val="800000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800000"/>
                </a:solidFill>
                <a:latin typeface="Calibri"/>
                <a:cs typeface="Calibri"/>
              </a:rPr>
              <a:t>or</a:t>
            </a:r>
            <a:endParaRPr sz="1800">
              <a:latin typeface="Calibri"/>
              <a:cs typeface="Calibri"/>
            </a:endParaRPr>
          </a:p>
          <a:p>
            <a:pPr marL="12700" indent="-635">
              <a:lnSpc>
                <a:spcPts val="1664"/>
              </a:lnSpc>
            </a:pPr>
            <a:r>
              <a:rPr sz="1400" spc="-5" dirty="0">
                <a:solidFill>
                  <a:srgbClr val="800000"/>
                </a:solidFill>
                <a:latin typeface="Courier New"/>
                <a:cs typeface="Courier New"/>
              </a:rPr>
              <a:t>aClass()</a:t>
            </a:r>
            <a:r>
              <a:rPr sz="1400" spc="-545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800000"/>
                </a:solidFill>
                <a:latin typeface="Calibri"/>
                <a:cs typeface="Calibri"/>
              </a:rPr>
              <a:t>d</a:t>
            </a:r>
            <a:r>
              <a:rPr sz="1400" spc="-20" dirty="0">
                <a:solidFill>
                  <a:srgbClr val="800000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800000"/>
                </a:solidFill>
                <a:latin typeface="Calibri"/>
                <a:cs typeface="Calibri"/>
              </a:rPr>
              <a:t>f</a:t>
            </a:r>
            <a:r>
              <a:rPr sz="1400" spc="-5" dirty="0">
                <a:solidFill>
                  <a:srgbClr val="800000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800000"/>
                </a:solidFill>
                <a:latin typeface="Calibri"/>
                <a:cs typeface="Calibri"/>
              </a:rPr>
              <a:t>ul</a:t>
            </a:r>
            <a:r>
              <a:rPr sz="1400" spc="-5" dirty="0">
                <a:solidFill>
                  <a:srgbClr val="800000"/>
                </a:solidFill>
                <a:latin typeface="Calibri"/>
                <a:cs typeface="Calibri"/>
              </a:rPr>
              <a:t>t</a:t>
            </a:r>
            <a:r>
              <a:rPr sz="1400" spc="2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800000"/>
                </a:solidFill>
                <a:latin typeface="Calibri"/>
                <a:cs typeface="Calibri"/>
              </a:rPr>
              <a:t>con</a:t>
            </a:r>
            <a:r>
              <a:rPr sz="1400" spc="-30" dirty="0">
                <a:solidFill>
                  <a:srgbClr val="800000"/>
                </a:solidFill>
                <a:latin typeface="Calibri"/>
                <a:cs typeface="Calibri"/>
              </a:rPr>
              <a:t>s</a:t>
            </a:r>
            <a:r>
              <a:rPr sz="1400" spc="-10" dirty="0">
                <a:solidFill>
                  <a:srgbClr val="800000"/>
                </a:solidFill>
                <a:latin typeface="Calibri"/>
                <a:cs typeface="Calibri"/>
              </a:rPr>
              <a:t>truc</a:t>
            </a:r>
            <a:r>
              <a:rPr sz="1400" spc="-20" dirty="0">
                <a:solidFill>
                  <a:srgbClr val="800000"/>
                </a:solidFill>
                <a:latin typeface="Calibri"/>
                <a:cs typeface="Calibri"/>
              </a:rPr>
              <a:t>t</a:t>
            </a:r>
            <a:r>
              <a:rPr sz="1400" spc="-5" dirty="0">
                <a:solidFill>
                  <a:srgbClr val="800000"/>
                </a:solidFill>
                <a:latin typeface="Calibri"/>
                <a:cs typeface="Calibri"/>
              </a:rPr>
              <a:t>or</a:t>
            </a:r>
            <a:r>
              <a:rPr sz="1400" spc="1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800000"/>
                </a:solidFill>
                <a:latin typeface="Calibri"/>
                <a:cs typeface="Calibri"/>
              </a:rPr>
              <a:t>mu</a:t>
            </a:r>
            <a:r>
              <a:rPr sz="1400" spc="-25" dirty="0">
                <a:solidFill>
                  <a:srgbClr val="800000"/>
                </a:solidFill>
                <a:latin typeface="Calibri"/>
                <a:cs typeface="Calibri"/>
              </a:rPr>
              <a:t>s</a:t>
            </a:r>
            <a:r>
              <a:rPr sz="1400" spc="-5" dirty="0">
                <a:solidFill>
                  <a:srgbClr val="800000"/>
                </a:solidFill>
                <a:latin typeface="Calibri"/>
                <a:cs typeface="Calibri"/>
              </a:rPr>
              <a:t>t</a:t>
            </a:r>
            <a:r>
              <a:rPr sz="1400" spc="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800000"/>
                </a:solidFill>
                <a:latin typeface="Calibri"/>
                <a:cs typeface="Calibri"/>
              </a:rPr>
              <a:t>b</a:t>
            </a:r>
            <a:r>
              <a:rPr sz="1400" spc="-5" dirty="0">
                <a:solidFill>
                  <a:srgbClr val="800000"/>
                </a:solidFill>
                <a:latin typeface="Calibri"/>
                <a:cs typeface="Calibri"/>
              </a:rPr>
              <a:t>e</a:t>
            </a:r>
            <a:r>
              <a:rPr sz="1400" spc="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800000"/>
                </a:solidFill>
                <a:latin typeface="Calibri"/>
                <a:cs typeface="Calibri"/>
              </a:rPr>
              <a:t>d</a:t>
            </a:r>
            <a:r>
              <a:rPr sz="1400" spc="-20" dirty="0">
                <a:solidFill>
                  <a:srgbClr val="800000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800000"/>
                </a:solidFill>
                <a:latin typeface="Calibri"/>
                <a:cs typeface="Calibri"/>
              </a:rPr>
              <a:t>fined,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400" spc="-5" dirty="0">
                <a:solidFill>
                  <a:srgbClr val="800000"/>
                </a:solidFill>
                <a:latin typeface="Calibri"/>
                <a:cs typeface="Calibri"/>
              </a:rPr>
              <a:t>or</a:t>
            </a:r>
            <a:r>
              <a:rPr sz="1400" spc="-10" dirty="0">
                <a:solidFill>
                  <a:srgbClr val="800000"/>
                </a:solidFill>
                <a:latin typeface="Calibri"/>
                <a:cs typeface="Calibri"/>
              </a:rPr>
              <a:t> no</a:t>
            </a:r>
            <a:r>
              <a:rPr sz="1400" spc="-5" dirty="0">
                <a:solidFill>
                  <a:srgbClr val="800000"/>
                </a:solidFill>
                <a:latin typeface="Calibri"/>
                <a:cs typeface="Calibri"/>
              </a:rPr>
              <a:t>t</a:t>
            </a:r>
            <a:r>
              <a:rPr sz="1400" spc="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800000"/>
                </a:solidFill>
                <a:latin typeface="Calibri"/>
                <a:cs typeface="Calibri"/>
              </a:rPr>
              <a:t>called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972824" y="5088975"/>
          <a:ext cx="3738327" cy="574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9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05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7146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tabLst>
                          <a:tab pos="523240" algn="l"/>
                        </a:tabLst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.	.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.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146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aClass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ob2(</a:t>
                      </a:r>
                      <a:r>
                        <a:rPr sz="1600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dirty="0">
                          <a:latin typeface="Courier New"/>
                          <a:cs typeface="Courier New"/>
                        </a:rPr>
                        <a:t>3.5,</a:t>
                      </a:r>
                      <a:r>
                        <a:rPr sz="1600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dirty="0">
                          <a:latin typeface="Courier New"/>
                          <a:cs typeface="Courier New"/>
                        </a:rPr>
                        <a:t>7.8</a:t>
                      </a:r>
                      <a:r>
                        <a:rPr sz="1600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dirty="0">
                          <a:latin typeface="Courier New"/>
                          <a:cs typeface="Courier New"/>
                        </a:rPr>
                        <a:t>);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006500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006500"/>
                          </a:solidFill>
                          <a:latin typeface="Courier New"/>
                          <a:cs typeface="Courier New"/>
                        </a:rPr>
                        <a:t>OK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4260">
              <a:lnSpc>
                <a:spcPct val="100000"/>
              </a:lnSpc>
            </a:pPr>
            <a:r>
              <a:rPr dirty="0"/>
              <a:t>Con</a:t>
            </a:r>
            <a:r>
              <a:rPr spc="-50" dirty="0"/>
              <a:t>s</a:t>
            </a:r>
            <a:r>
              <a:rPr spc="-5" dirty="0"/>
              <a:t>truc</a:t>
            </a:r>
            <a:r>
              <a:rPr spc="-45" dirty="0"/>
              <a:t>t</a:t>
            </a:r>
            <a:r>
              <a:rPr spc="-10" dirty="0"/>
              <a:t>o</a:t>
            </a:r>
            <a:r>
              <a:rPr spc="-80" dirty="0"/>
              <a:t>r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7423" y="1466850"/>
            <a:ext cx="8234680" cy="2967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spc="-3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way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ho</a:t>
            </a:r>
            <a:r>
              <a:rPr sz="2400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truc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initialis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membe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000" spc="-5" dirty="0">
                <a:latin typeface="Calibri"/>
                <a:cs typeface="Calibri"/>
              </a:rPr>
              <a:t>1.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Using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assignme</a:t>
            </a:r>
            <a:r>
              <a:rPr sz="2000" spc="-25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ope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function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body</a:t>
            </a:r>
            <a:endParaRPr sz="2000" dirty="0">
              <a:latin typeface="Calibri"/>
              <a:cs typeface="Calibri"/>
            </a:endParaRPr>
          </a:p>
          <a:p>
            <a:pPr marL="558800" marR="5755005" indent="-546735">
              <a:lnSpc>
                <a:spcPct val="110000"/>
              </a:lnSpc>
              <a:spcBef>
                <a:spcPts val="1025"/>
              </a:spcBef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clas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s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EnergyBil</a:t>
            </a:r>
            <a:r>
              <a:rPr sz="1800" dirty="0">
                <a:latin typeface="Courier New"/>
                <a:cs typeface="Courier New"/>
              </a:rPr>
              <a:t>l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private:</a:t>
            </a:r>
            <a:endParaRPr sz="1800" dirty="0">
              <a:latin typeface="Courier New"/>
              <a:cs typeface="Courier New"/>
            </a:endParaRPr>
          </a:p>
          <a:p>
            <a:pPr marL="927100" marR="4841240">
              <a:lnSpc>
                <a:spcPct val="110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totalAmount;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energyUsed;</a:t>
            </a:r>
            <a:endParaRPr sz="1800" dirty="0">
              <a:latin typeface="Courier New"/>
              <a:cs typeface="Courier New"/>
            </a:endParaRPr>
          </a:p>
          <a:p>
            <a:pPr marL="558800">
              <a:lnSpc>
                <a:spcPct val="100000"/>
              </a:lnSpc>
              <a:spcBef>
                <a:spcPts val="215"/>
              </a:spcBef>
            </a:pP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public:</a:t>
            </a:r>
            <a:endParaRPr sz="1800" dirty="0">
              <a:latin typeface="Courier New"/>
              <a:cs typeface="Courier New"/>
            </a:endParaRPr>
          </a:p>
          <a:p>
            <a:pPr marL="1104900" marR="3161665">
              <a:lnSpc>
                <a:spcPct val="110000"/>
              </a:lnSpc>
            </a:pPr>
            <a:r>
              <a:rPr sz="1800" spc="-10" dirty="0">
                <a:latin typeface="Courier New"/>
                <a:cs typeface="Courier New"/>
              </a:rPr>
              <a:t>EnergyBill(); </a:t>
            </a:r>
            <a:r>
              <a:rPr sz="1800" spc="-5" dirty="0">
                <a:latin typeface="Courier New"/>
                <a:cs typeface="Courier New"/>
              </a:rPr>
              <a:t>EnergyBill(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tA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eU);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5366" y="4413396"/>
            <a:ext cx="571500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void void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8125" y="4413396"/>
            <a:ext cx="2482850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1800" spc="-10" dirty="0">
                <a:latin typeface="Courier New"/>
                <a:cs typeface="Courier New"/>
              </a:rPr>
              <a:t>showTotalAmount(); displayBill();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7400" y="5016900"/>
            <a:ext cx="1800860" cy="857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};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spc="-5" dirty="0">
                <a:latin typeface="Courier New"/>
                <a:cs typeface="Courier New"/>
              </a:rPr>
              <a:t>EnergyBil</a:t>
            </a:r>
            <a:r>
              <a:rPr sz="1800" dirty="0">
                <a:latin typeface="Courier New"/>
                <a:cs typeface="Courier New"/>
              </a:rPr>
              <a:t>l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::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88702" y="5318652"/>
            <a:ext cx="384937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EnergyBill(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tA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eU)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7400" y="5922156"/>
            <a:ext cx="2756535" cy="857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2275" marR="5080">
              <a:lnSpc>
                <a:spcPct val="110000"/>
              </a:lnSpc>
            </a:pPr>
            <a:r>
              <a:rPr sz="1800" b="1" spc="-10" dirty="0">
                <a:latin typeface="Courier New"/>
                <a:cs typeface="Courier New"/>
              </a:rPr>
              <a:t>totalAmoun</a:t>
            </a:r>
            <a:r>
              <a:rPr sz="1800" b="1" dirty="0">
                <a:latin typeface="Courier New"/>
                <a:cs typeface="Courier New"/>
              </a:rPr>
              <a:t>t</a:t>
            </a:r>
            <a:r>
              <a:rPr sz="1800" b="1" spc="-10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=</a:t>
            </a:r>
            <a:r>
              <a:rPr sz="1800" b="1" spc="-10" dirty="0">
                <a:latin typeface="Courier New"/>
                <a:cs typeface="Courier New"/>
              </a:rPr>
              <a:t> tA; </a:t>
            </a:r>
            <a:r>
              <a:rPr sz="1800" b="1" spc="-5" dirty="0">
                <a:latin typeface="Courier New"/>
                <a:cs typeface="Courier New"/>
              </a:rPr>
              <a:t>energyUse</a:t>
            </a:r>
            <a:r>
              <a:rPr sz="1800" b="1" dirty="0">
                <a:latin typeface="Courier New"/>
                <a:cs typeface="Courier New"/>
              </a:rPr>
              <a:t>d</a:t>
            </a:r>
            <a:r>
              <a:rPr sz="1800" b="1" spc="-15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=</a:t>
            </a:r>
            <a:r>
              <a:rPr sz="1800" b="1" spc="-15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eU;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94317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4260">
              <a:lnSpc>
                <a:spcPct val="100000"/>
              </a:lnSpc>
            </a:pPr>
            <a:r>
              <a:rPr dirty="0"/>
              <a:t>Con</a:t>
            </a:r>
            <a:r>
              <a:rPr spc="-50" dirty="0"/>
              <a:t>s</a:t>
            </a:r>
            <a:r>
              <a:rPr spc="-5" dirty="0"/>
              <a:t>truc</a:t>
            </a:r>
            <a:r>
              <a:rPr spc="-45" dirty="0"/>
              <a:t>t</a:t>
            </a:r>
            <a:r>
              <a:rPr spc="-10" dirty="0"/>
              <a:t>o</a:t>
            </a:r>
            <a:r>
              <a:rPr spc="-80" dirty="0"/>
              <a:t>r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7423" y="1842198"/>
            <a:ext cx="289242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2. 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Using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initiali</a:t>
            </a:r>
            <a:r>
              <a:rPr sz="2000" spc="-35" dirty="0">
                <a:latin typeface="Calibri"/>
                <a:cs typeface="Calibri"/>
              </a:rPr>
              <a:t>z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li</a:t>
            </a:r>
            <a:r>
              <a:rPr sz="2000" spc="-30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7423" y="2360760"/>
            <a:ext cx="3082925" cy="1985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904" marR="861694" indent="-243840">
              <a:lnSpc>
                <a:spcPct val="120000"/>
              </a:lnSpc>
            </a:pP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clas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s</a:t>
            </a:r>
            <a:r>
              <a:rPr sz="1600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EnergyBill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{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private:</a:t>
            </a:r>
            <a:endParaRPr sz="1600">
              <a:latin typeface="Courier New"/>
              <a:cs typeface="Courier New"/>
            </a:endParaRPr>
          </a:p>
          <a:p>
            <a:pPr marL="598805" marR="885825" indent="-98425">
              <a:lnSpc>
                <a:spcPct val="120000"/>
              </a:lnSpc>
              <a:tabLst>
                <a:tab pos="1210945" algn="l"/>
              </a:tabLst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total;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int	</a:t>
            </a:r>
            <a:r>
              <a:rPr sz="1600" dirty="0">
                <a:latin typeface="Courier New"/>
                <a:cs typeface="Courier New"/>
              </a:rPr>
              <a:t>enrUsed;</a:t>
            </a:r>
            <a:endParaRPr sz="1600">
              <a:latin typeface="Courier New"/>
              <a:cs typeface="Courier New"/>
            </a:endParaRPr>
          </a:p>
          <a:p>
            <a:pPr marL="255904">
              <a:lnSpc>
                <a:spcPct val="100000"/>
              </a:lnSpc>
              <a:spcBef>
                <a:spcPts val="380"/>
              </a:spcBef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public:</a:t>
            </a:r>
            <a:endParaRPr sz="1600">
              <a:latin typeface="Courier New"/>
              <a:cs typeface="Courier New"/>
            </a:endParaRPr>
          </a:p>
          <a:p>
            <a:pPr marL="623570" marR="5080">
              <a:lnSpc>
                <a:spcPct val="120000"/>
              </a:lnSpc>
            </a:pPr>
            <a:r>
              <a:rPr sz="1600" dirty="0">
                <a:latin typeface="Courier New"/>
                <a:cs typeface="Courier New"/>
              </a:rPr>
              <a:t>EnergyBill(); EnergyBill</a:t>
            </a:r>
            <a:r>
              <a:rPr sz="1600" spc="-5" dirty="0">
                <a:latin typeface="Courier New"/>
                <a:cs typeface="Courier New"/>
              </a:rPr>
              <a:t>(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tA,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56453" y="4116406"/>
            <a:ext cx="24720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int</a:t>
            </a:r>
            <a:r>
              <a:rPr sz="1600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eU) </a:t>
            </a:r>
            <a:r>
              <a:rPr sz="1600" b="1" dirty="0">
                <a:latin typeface="Courier New"/>
                <a:cs typeface="Courier New"/>
              </a:rPr>
              <a:t>: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total(tA),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25202" y="4116406"/>
            <a:ext cx="1859914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latin typeface="Courier New"/>
                <a:cs typeface="Courier New"/>
              </a:rPr>
              <a:t>enrUsed(eU)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{ 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7382" y="4409013"/>
            <a:ext cx="3426460" cy="814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440" marR="5080">
              <a:lnSpc>
                <a:spcPct val="120000"/>
              </a:lnSpc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void </a:t>
            </a:r>
            <a:r>
              <a:rPr sz="1600" dirty="0">
                <a:latin typeface="Courier New"/>
                <a:cs typeface="Courier New"/>
              </a:rPr>
              <a:t>showTotalAmount();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void </a:t>
            </a:r>
            <a:r>
              <a:rPr sz="1600" dirty="0">
                <a:latin typeface="Courier New"/>
                <a:cs typeface="Courier New"/>
              </a:rPr>
              <a:t>displayBill();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Courier New"/>
                <a:cs typeface="Courier New"/>
              </a:rPr>
              <a:t>};</a:t>
            </a:r>
            <a:endParaRPr sz="16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99500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7615">
              <a:lnSpc>
                <a:spcPct val="100000"/>
              </a:lnSpc>
            </a:pPr>
            <a:r>
              <a:rPr spc="-5" dirty="0"/>
              <a:t>Using</a:t>
            </a:r>
            <a:r>
              <a:rPr spc="15" dirty="0"/>
              <a:t> </a:t>
            </a:r>
            <a:r>
              <a:rPr spc="-10" dirty="0"/>
              <a:t>Structu</a:t>
            </a:r>
            <a:r>
              <a:rPr spc="-50" dirty="0"/>
              <a:t>r</a:t>
            </a:r>
            <a:r>
              <a:rPr spc="-5" dirty="0"/>
              <a:t>es</a:t>
            </a:r>
            <a:r>
              <a:rPr spc="20" dirty="0"/>
              <a:t> </a:t>
            </a:r>
            <a:r>
              <a:rPr sz="2400" spc="-5" dirty="0"/>
              <a:t>(E</a:t>
            </a:r>
            <a:r>
              <a:rPr sz="2400" spc="-45" dirty="0"/>
              <a:t>x</a:t>
            </a:r>
            <a:r>
              <a:rPr sz="2400" dirty="0"/>
              <a:t>ample)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567567" y="1480966"/>
            <a:ext cx="384937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//---functio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n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definitions---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67544" y="1742586"/>
            <a:ext cx="7055756" cy="28777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coordinat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shiftHrz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coordinate</a:t>
            </a:r>
            <a:r>
              <a:rPr lang="en-AU" sz="1800" spc="-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lang="en-AU" spc="-5" dirty="0">
                <a:latin typeface="Courier New"/>
                <a:cs typeface="Courier New"/>
              </a:rPr>
              <a:t>point</a:t>
            </a:r>
            <a:r>
              <a:rPr lang="en-AU" dirty="0">
                <a:latin typeface="Courier New"/>
                <a:cs typeface="Courier New"/>
              </a:rPr>
              <a:t>,</a:t>
            </a:r>
            <a:r>
              <a:rPr lang="en-AU" spc="-15" dirty="0">
                <a:latin typeface="Courier New"/>
                <a:cs typeface="Courier New"/>
              </a:rPr>
              <a:t> </a:t>
            </a:r>
            <a:r>
              <a:rPr lang="en-AU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lang="en-AU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lang="en-AU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lang="en-AU" spc="-5" dirty="0">
                <a:latin typeface="Courier New"/>
                <a:cs typeface="Courier New"/>
              </a:rPr>
              <a:t>shif</a:t>
            </a:r>
            <a:r>
              <a:rPr lang="en-AU" dirty="0">
                <a:latin typeface="Courier New"/>
                <a:cs typeface="Courier New"/>
              </a:rPr>
              <a:t>t</a:t>
            </a:r>
            <a:r>
              <a:rPr lang="en-AU" spc="-15" dirty="0">
                <a:latin typeface="Courier New"/>
                <a:cs typeface="Courier New"/>
              </a:rPr>
              <a:t> </a:t>
            </a:r>
            <a:r>
              <a:rPr lang="en-AU" dirty="0">
                <a:latin typeface="Courier New"/>
                <a:cs typeface="Courier New"/>
              </a:rPr>
              <a:t>)</a:t>
            </a:r>
          </a:p>
          <a:p>
            <a:pPr marL="12700">
              <a:lnSpc>
                <a:spcPct val="100000"/>
              </a:lnSpc>
            </a:pP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</a:p>
          <a:p>
            <a:pPr marL="285750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coordinate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s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newPoint;</a:t>
            </a:r>
            <a:endParaRPr sz="1800" dirty="0">
              <a:latin typeface="Courier New"/>
              <a:cs typeface="Courier New"/>
            </a:endParaRPr>
          </a:p>
          <a:p>
            <a:pPr marL="285750" marR="5080">
              <a:lnSpc>
                <a:spcPct val="100000"/>
              </a:lnSpc>
              <a:spcBef>
                <a:spcPts val="960"/>
              </a:spcBef>
            </a:pPr>
            <a:r>
              <a:rPr sz="1800" spc="-10" dirty="0">
                <a:latin typeface="Courier New"/>
                <a:cs typeface="Courier New"/>
              </a:rPr>
              <a:t>newPoint.</a:t>
            </a:r>
            <a:r>
              <a:rPr sz="1800" dirty="0">
                <a:latin typeface="Courier New"/>
                <a:cs typeface="Courier New"/>
              </a:rPr>
              <a:t>x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point.</a:t>
            </a:r>
            <a:r>
              <a:rPr sz="1800" dirty="0">
                <a:latin typeface="Courier New"/>
                <a:cs typeface="Courier New"/>
              </a:rPr>
              <a:t>x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+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shift; </a:t>
            </a:r>
            <a:endParaRPr lang="en-AU" sz="1800" spc="-10" dirty="0">
              <a:latin typeface="Courier New"/>
              <a:cs typeface="Courier New"/>
            </a:endParaRPr>
          </a:p>
          <a:p>
            <a:pPr marL="285750" marR="5080">
              <a:lnSpc>
                <a:spcPct val="100000"/>
              </a:lnSpc>
              <a:spcBef>
                <a:spcPts val="960"/>
              </a:spcBef>
            </a:pPr>
            <a:r>
              <a:rPr sz="1800" spc="-5" dirty="0" err="1">
                <a:latin typeface="Courier New"/>
                <a:cs typeface="Courier New"/>
              </a:rPr>
              <a:t>newPoint.</a:t>
            </a:r>
            <a:r>
              <a:rPr sz="1800" dirty="0" err="1">
                <a:latin typeface="Courier New"/>
                <a:cs typeface="Courier New"/>
              </a:rPr>
              <a:t>y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p</a:t>
            </a:r>
            <a:r>
              <a:rPr sz="1800" spc="-5" dirty="0">
                <a:latin typeface="Courier New"/>
                <a:cs typeface="Courier New"/>
              </a:rPr>
              <a:t>oint.y;</a:t>
            </a:r>
            <a:endParaRPr sz="1800" dirty="0">
              <a:latin typeface="Courier New"/>
              <a:cs typeface="Courier New"/>
            </a:endParaRPr>
          </a:p>
          <a:p>
            <a:pPr marL="285750">
              <a:lnSpc>
                <a:spcPct val="100000"/>
              </a:lnSpc>
              <a:spcBef>
                <a:spcPts val="960"/>
              </a:spcBef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retur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n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newPoint;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67521" y="4703028"/>
            <a:ext cx="7208179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coordinat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rotate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coordinat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point,</a:t>
            </a:r>
            <a:r>
              <a:rPr lang="en-AU" sz="1800" spc="-10" dirty="0">
                <a:latin typeface="Courier New"/>
                <a:cs typeface="Courier New"/>
              </a:rPr>
              <a:t> </a:t>
            </a:r>
            <a:r>
              <a:rPr lang="en-AU" spc="-10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lang="en-AU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lang="en-AU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lang="en-AU" spc="-5" dirty="0">
                <a:latin typeface="Courier New"/>
                <a:cs typeface="Courier New"/>
              </a:rPr>
              <a:t>angl</a:t>
            </a:r>
            <a:r>
              <a:rPr lang="en-AU" dirty="0">
                <a:latin typeface="Courier New"/>
                <a:cs typeface="Courier New"/>
              </a:rPr>
              <a:t>e</a:t>
            </a:r>
            <a:r>
              <a:rPr lang="en-AU" spc="-15" dirty="0">
                <a:latin typeface="Courier New"/>
                <a:cs typeface="Courier New"/>
              </a:rPr>
              <a:t> </a:t>
            </a:r>
            <a:r>
              <a:rPr lang="en-AU" dirty="0">
                <a:latin typeface="Courier New"/>
                <a:cs typeface="Courier New"/>
              </a:rPr>
              <a:t>)</a:t>
            </a:r>
          </a:p>
          <a:p>
            <a:pPr marL="12700">
              <a:lnSpc>
                <a:spcPct val="100000"/>
              </a:lnSpc>
            </a:pP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41087" y="5615320"/>
            <a:ext cx="1390650" cy="924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coordinate</a:t>
            </a:r>
            <a:endParaRPr sz="1800" dirty="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  <a:spcBef>
                <a:spcPts val="960"/>
              </a:spcBef>
            </a:pPr>
            <a:r>
              <a:rPr sz="1800" spc="-10" dirty="0">
                <a:latin typeface="Courier New"/>
                <a:cs typeface="Courier New"/>
              </a:rPr>
              <a:t>newPoint.x newPoint.y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42989" y="5615320"/>
            <a:ext cx="3166745" cy="924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newPoint;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  <a:tabLst>
                <a:tab pos="421640" algn="l"/>
              </a:tabLst>
            </a:pPr>
            <a:r>
              <a:rPr sz="1800" dirty="0">
                <a:latin typeface="Courier New"/>
                <a:cs typeface="Courier New"/>
              </a:rPr>
              <a:t>=	</a:t>
            </a:r>
            <a:r>
              <a:rPr sz="1800" spc="-5" dirty="0">
                <a:latin typeface="Courier New"/>
                <a:cs typeface="Courier New"/>
              </a:rPr>
              <a:t>c</a:t>
            </a:r>
            <a:r>
              <a:rPr sz="1800" spc="-10" dirty="0">
                <a:latin typeface="Courier New"/>
                <a:cs typeface="Courier New"/>
              </a:rPr>
              <a:t>os(angle)*point.</a:t>
            </a:r>
            <a:r>
              <a:rPr sz="1800" dirty="0">
                <a:latin typeface="Courier New"/>
                <a:cs typeface="Courier New"/>
              </a:rPr>
              <a:t>x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+</a:t>
            </a: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-sin(angle)*poin</a:t>
            </a:r>
            <a:r>
              <a:rPr sz="1800" spc="5" dirty="0">
                <a:latin typeface="Courier New"/>
                <a:cs typeface="Courier New"/>
              </a:rPr>
              <a:t>t</a:t>
            </a:r>
            <a:r>
              <a:rPr sz="1800" spc="-10" dirty="0">
                <a:latin typeface="Courier New"/>
                <a:cs typeface="Courier New"/>
              </a:rPr>
              <a:t>.</a:t>
            </a:r>
            <a:r>
              <a:rPr sz="1800" dirty="0">
                <a:latin typeface="Courier New"/>
                <a:cs typeface="Courier New"/>
              </a:rPr>
              <a:t>x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+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619673" y="6011552"/>
            <a:ext cx="262001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" marR="5080" indent="-127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sin(angle)*point.y; cos(angle)*point.y;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67521" y="6682105"/>
            <a:ext cx="248412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0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retur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n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newPoint;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9559" y="655510"/>
            <a:ext cx="3134995" cy="567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Courier New"/>
                <a:cs typeface="Courier New"/>
              </a:rPr>
              <a:t>this</a:t>
            </a:r>
            <a:r>
              <a:rPr spc="-1650" dirty="0">
                <a:latin typeface="Courier New"/>
                <a:cs typeface="Courier New"/>
              </a:rPr>
              <a:t> </a:t>
            </a:r>
            <a:r>
              <a:rPr spc="-95" dirty="0"/>
              <a:t>P</a:t>
            </a:r>
            <a:r>
              <a:rPr spc="-5" dirty="0"/>
              <a:t>oi</a:t>
            </a:r>
            <a:r>
              <a:rPr spc="-45" dirty="0"/>
              <a:t>n</a:t>
            </a:r>
            <a:r>
              <a:rPr spc="-55" dirty="0"/>
              <a:t>t</a:t>
            </a:r>
            <a:r>
              <a:rPr spc="-5" dirty="0"/>
              <a:t>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7423" y="1448466"/>
            <a:ext cx="8436477" cy="2512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221615" indent="-342900" algn="just">
              <a:lnSpc>
                <a:spcPts val="2590"/>
              </a:lnSpc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When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objec</a:t>
            </a:r>
            <a:r>
              <a:rPr sz="240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decla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ed,</a:t>
            </a:r>
            <a:r>
              <a:rPr sz="2400" dirty="0">
                <a:latin typeface="Calibri"/>
                <a:cs typeface="Calibri"/>
              </a:rPr>
              <a:t> a </a:t>
            </a:r>
            <a:r>
              <a:rPr sz="2400" spc="-5" dirty="0">
                <a:latin typeface="Calibri"/>
                <a:cs typeface="Calibri"/>
              </a:rPr>
              <a:t>memory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bloc</a:t>
            </a:r>
            <a:r>
              <a:rPr sz="2400" dirty="0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 allo</a:t>
            </a:r>
            <a:r>
              <a:rPr sz="2400" spc="-25" dirty="0">
                <a:latin typeface="Calibri"/>
                <a:cs typeface="Calibri"/>
              </a:rPr>
              <a:t>cat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this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object</a:t>
            </a:r>
            <a:r>
              <a:rPr lang="en-AU"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355600" marR="5080" indent="-342900" algn="just">
              <a:lnSpc>
                <a:spcPts val="2580"/>
              </a:lnSpc>
              <a:spcBef>
                <a:spcPts val="585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Add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es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</a:t>
            </a:r>
            <a:r>
              <a:rPr sz="2400" dirty="0">
                <a:latin typeface="Calibri"/>
                <a:cs typeface="Calibri"/>
              </a:rPr>
              <a:t>e allo</a:t>
            </a:r>
            <a:r>
              <a:rPr sz="2400" spc="-25" dirty="0">
                <a:latin typeface="Calibri"/>
                <a:cs typeface="Calibri"/>
              </a:rPr>
              <a:t>cat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memory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</a:t>
            </a:r>
            <a:r>
              <a:rPr lang="en-AU" sz="2400" spc="-5" dirty="0">
                <a:latin typeface="Calibri"/>
                <a:cs typeface="Calibri"/>
              </a:rPr>
              <a:t>l</a:t>
            </a:r>
            <a:r>
              <a:rPr sz="2400" spc="-5" dirty="0" err="1">
                <a:latin typeface="Calibri"/>
                <a:cs typeface="Calibri"/>
              </a:rPr>
              <a:t>oc</a:t>
            </a:r>
            <a:r>
              <a:rPr sz="2400" dirty="0" err="1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che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each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object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Thi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poi</a:t>
            </a:r>
            <a:r>
              <a:rPr sz="2400" spc="-3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er ha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ese</a:t>
            </a:r>
            <a:r>
              <a:rPr sz="2400" spc="10" dirty="0">
                <a:latin typeface="Calibri"/>
                <a:cs typeface="Calibri"/>
              </a:rPr>
              <a:t>r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name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this</a:t>
            </a:r>
            <a:r>
              <a:rPr lang="en-AU" sz="2400" spc="-5" dirty="0">
                <a:latin typeface="Courier New"/>
                <a:cs typeface="Courier New"/>
              </a:rPr>
              <a:t>.</a:t>
            </a:r>
            <a:endParaRPr sz="2400" dirty="0">
              <a:latin typeface="Courier New"/>
              <a:cs typeface="Courier New"/>
            </a:endParaRPr>
          </a:p>
          <a:p>
            <a:pPr marL="650875" marR="5584825" indent="-319405">
              <a:lnSpc>
                <a:spcPct val="110000"/>
              </a:lnSpc>
              <a:spcBef>
                <a:spcPts val="1195"/>
              </a:spcBef>
            </a:pPr>
            <a:r>
              <a:rPr lang="en-AU" sz="1400" spc="-10" dirty="0">
                <a:solidFill>
                  <a:srgbClr val="00009A"/>
                </a:solidFill>
                <a:latin typeface="Courier New"/>
                <a:cs typeface="Courier New"/>
              </a:rPr>
              <a:t>C</a:t>
            </a:r>
            <a:r>
              <a:rPr sz="1400" spc="-10" dirty="0">
                <a:solidFill>
                  <a:srgbClr val="00009A"/>
                </a:solidFill>
                <a:latin typeface="Courier New"/>
                <a:cs typeface="Courier New"/>
              </a:rPr>
              <a:t>las</a:t>
            </a:r>
            <a:r>
              <a:rPr sz="1400" spc="-5" dirty="0">
                <a:solidFill>
                  <a:srgbClr val="00009A"/>
                </a:solidFill>
                <a:latin typeface="Courier New"/>
                <a:cs typeface="Courier New"/>
              </a:rPr>
              <a:t>s</a:t>
            </a:r>
            <a:r>
              <a:rPr lang="en-AU" sz="140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Exampl</a:t>
            </a:r>
            <a:r>
              <a:rPr sz="1400" spc="-5" dirty="0">
                <a:latin typeface="Courier New"/>
                <a:cs typeface="Courier New"/>
              </a:rPr>
              <a:t>e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{ </a:t>
            </a:r>
            <a:r>
              <a:rPr sz="1400" spc="-10" dirty="0">
                <a:solidFill>
                  <a:srgbClr val="00009A"/>
                </a:solidFill>
                <a:latin typeface="Courier New"/>
                <a:cs typeface="Courier New"/>
              </a:rPr>
              <a:t>private:</a:t>
            </a:r>
            <a:endParaRPr sz="1400" dirty="0">
              <a:latin typeface="Courier New"/>
              <a:cs typeface="Courier New"/>
            </a:endParaRPr>
          </a:p>
          <a:p>
            <a:pPr marL="650875" marR="5584825" indent="318770" algn="just">
              <a:lnSpc>
                <a:spcPct val="110000"/>
              </a:lnSpc>
            </a:pPr>
            <a:r>
              <a:rPr sz="1400" spc="-10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400" spc="-5" dirty="0">
                <a:solidFill>
                  <a:srgbClr val="00009A"/>
                </a:solidFill>
                <a:latin typeface="Courier New"/>
                <a:cs typeface="Courier New"/>
              </a:rPr>
              <a:t>t </a:t>
            </a:r>
            <a:r>
              <a:rPr sz="1400" b="1" spc="-10" dirty="0">
                <a:latin typeface="Courier New"/>
                <a:cs typeface="Courier New"/>
              </a:rPr>
              <a:t>dat</a:t>
            </a:r>
            <a:r>
              <a:rPr sz="1400" b="1" spc="-15" dirty="0">
                <a:latin typeface="Courier New"/>
                <a:cs typeface="Courier New"/>
              </a:rPr>
              <a:t>a</a:t>
            </a:r>
            <a:r>
              <a:rPr sz="1400" spc="-5" dirty="0">
                <a:latin typeface="Courier New"/>
                <a:cs typeface="Courier New"/>
              </a:rPr>
              <a:t>; </a:t>
            </a:r>
            <a:endParaRPr lang="en-AU" sz="1400" dirty="0">
              <a:latin typeface="Courier New"/>
              <a:cs typeface="Courier New"/>
            </a:endParaRPr>
          </a:p>
          <a:p>
            <a:pPr marL="324000" marR="5584825" indent="318770" algn="just">
              <a:lnSpc>
                <a:spcPct val="110000"/>
              </a:lnSpc>
            </a:pPr>
            <a:r>
              <a:rPr lang="en-AU" sz="1400" spc="-10" dirty="0">
                <a:solidFill>
                  <a:srgbClr val="00009A"/>
                </a:solidFill>
                <a:latin typeface="Courier New"/>
                <a:cs typeface="Courier New"/>
              </a:rPr>
              <a:t>public: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35282" y="3967055"/>
            <a:ext cx="2152015" cy="672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latin typeface="Courier New"/>
                <a:cs typeface="Courier New"/>
              </a:rPr>
              <a:t>Example();</a:t>
            </a:r>
            <a:endParaRPr sz="1400">
              <a:latin typeface="Courier New"/>
              <a:cs typeface="Courier New"/>
            </a:endParaRPr>
          </a:p>
          <a:p>
            <a:pPr marL="36195" marR="5080" indent="-24130">
              <a:lnSpc>
                <a:spcPct val="110000"/>
              </a:lnSpc>
            </a:pPr>
            <a:r>
              <a:rPr sz="1400" spc="-10" dirty="0">
                <a:latin typeface="Courier New"/>
                <a:cs typeface="Courier New"/>
              </a:rPr>
              <a:t>Example</a:t>
            </a:r>
            <a:r>
              <a:rPr sz="1400" spc="-5" dirty="0">
                <a:latin typeface="Courier New"/>
                <a:cs typeface="Courier New"/>
              </a:rPr>
              <a:t>( </a:t>
            </a:r>
            <a:r>
              <a:rPr sz="1400" spc="-10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400" spc="-5" dirty="0">
                <a:solidFill>
                  <a:srgbClr val="00009A"/>
                </a:solidFill>
                <a:latin typeface="Courier New"/>
                <a:cs typeface="Courier New"/>
              </a:rPr>
              <a:t>t </a:t>
            </a:r>
            <a:r>
              <a:rPr sz="1400" spc="-10" dirty="0">
                <a:latin typeface="Courier New"/>
                <a:cs typeface="Courier New"/>
              </a:rPr>
              <a:t>dat</a:t>
            </a:r>
            <a:r>
              <a:rPr sz="1400" spc="-5" dirty="0">
                <a:latin typeface="Courier New"/>
                <a:cs typeface="Courier New"/>
              </a:rPr>
              <a:t>a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15" dirty="0">
                <a:latin typeface="Courier New"/>
                <a:cs typeface="Courier New"/>
              </a:rPr>
              <a:t>)</a:t>
            </a:r>
            <a:r>
              <a:rPr sz="1400" b="1" spc="-5" dirty="0">
                <a:latin typeface="Courier New"/>
                <a:cs typeface="Courier New"/>
              </a:rPr>
              <a:t>; </a:t>
            </a:r>
            <a:r>
              <a:rPr sz="1400" spc="-10" dirty="0">
                <a:solidFill>
                  <a:srgbClr val="00009A"/>
                </a:solidFill>
                <a:latin typeface="Courier New"/>
                <a:cs typeface="Courier New"/>
              </a:rPr>
              <a:t>voi</a:t>
            </a:r>
            <a:r>
              <a:rPr sz="1400" spc="-5" dirty="0">
                <a:solidFill>
                  <a:srgbClr val="00009A"/>
                </a:solidFill>
                <a:latin typeface="Courier New"/>
                <a:cs typeface="Courier New"/>
              </a:rPr>
              <a:t>d</a:t>
            </a:r>
            <a:r>
              <a:rPr sz="14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displayData();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1264" y="4671149"/>
            <a:ext cx="3695065" cy="154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63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};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Example :: Example(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int </a:t>
            </a:r>
            <a:r>
              <a:rPr sz="1600" b="1" dirty="0">
                <a:latin typeface="Courier New"/>
                <a:cs typeface="Courier New"/>
              </a:rPr>
              <a:t>data </a:t>
            </a:r>
            <a:r>
              <a:rPr sz="1600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  <a:spcBef>
                <a:spcPts val="190"/>
              </a:spcBef>
              <a:tabLst>
                <a:tab pos="1846580" algn="l"/>
                <a:tab pos="2212975" algn="l"/>
              </a:tabLst>
            </a:pPr>
            <a:r>
              <a:rPr sz="1600" b="1" dirty="0">
                <a:latin typeface="Courier New"/>
                <a:cs typeface="Courier New"/>
              </a:rPr>
              <a:t>this-&gt;data	=	data;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37849" y="6522401"/>
            <a:ext cx="1435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i="1" spc="-5" dirty="0">
                <a:solidFill>
                  <a:srgbClr val="002060"/>
                </a:solidFill>
                <a:latin typeface="Calibri"/>
                <a:cs typeface="Calibri"/>
              </a:rPr>
              <a:t>class </a:t>
            </a:r>
            <a:r>
              <a:rPr sz="2000" i="1" spc="-10" dirty="0">
                <a:solidFill>
                  <a:srgbClr val="002060"/>
                </a:solidFill>
                <a:latin typeface="Calibri"/>
                <a:cs typeface="Calibri"/>
              </a:rPr>
              <a:t>member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63401" y="6522401"/>
            <a:ext cx="2021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i="1" spc="-5" dirty="0">
                <a:solidFill>
                  <a:srgbClr val="002060"/>
                </a:solidFill>
                <a:latin typeface="Calibri"/>
                <a:cs typeface="Calibri"/>
              </a:rPr>
              <a:t>function</a:t>
            </a:r>
            <a:r>
              <a:rPr sz="2000" i="1" spc="1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000" i="1" spc="-10" dirty="0">
                <a:solidFill>
                  <a:srgbClr val="002060"/>
                </a:solidFill>
                <a:latin typeface="Calibri"/>
                <a:cs typeface="Calibri"/>
              </a:rPr>
              <a:t>param</a:t>
            </a:r>
            <a:r>
              <a:rPr sz="2000" i="1" spc="-20" dirty="0">
                <a:solidFill>
                  <a:srgbClr val="002060"/>
                </a:solidFill>
                <a:latin typeface="Calibri"/>
                <a:cs typeface="Calibri"/>
              </a:rPr>
              <a:t>e</a:t>
            </a:r>
            <a:r>
              <a:rPr sz="2000" i="1" spc="-30" dirty="0">
                <a:solidFill>
                  <a:srgbClr val="002060"/>
                </a:solidFill>
                <a:latin typeface="Calibri"/>
                <a:cs typeface="Calibri"/>
              </a:rPr>
              <a:t>t</a:t>
            </a:r>
            <a:r>
              <a:rPr sz="2000" i="1" spc="-5" dirty="0">
                <a:solidFill>
                  <a:srgbClr val="002060"/>
                </a:solidFill>
                <a:latin typeface="Calibri"/>
                <a:cs typeface="Calibri"/>
              </a:rPr>
              <a:t>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73871" y="6081521"/>
            <a:ext cx="156210" cy="363220"/>
          </a:xfrm>
          <a:custGeom>
            <a:avLst/>
            <a:gdLst/>
            <a:ahLst/>
            <a:cxnLst/>
            <a:rect l="l" t="t" r="r" b="b"/>
            <a:pathLst>
              <a:path w="156210" h="363220">
                <a:moveTo>
                  <a:pt x="12953" y="353568"/>
                </a:moveTo>
                <a:lnTo>
                  <a:pt x="3809" y="349758"/>
                </a:lnTo>
                <a:lnTo>
                  <a:pt x="0" y="358902"/>
                </a:lnTo>
                <a:lnTo>
                  <a:pt x="9143" y="362712"/>
                </a:lnTo>
                <a:lnTo>
                  <a:pt x="12953" y="353568"/>
                </a:lnTo>
                <a:close/>
              </a:path>
              <a:path w="156210" h="363220">
                <a:moveTo>
                  <a:pt x="19811" y="336042"/>
                </a:moveTo>
                <a:lnTo>
                  <a:pt x="10667" y="332232"/>
                </a:lnTo>
                <a:lnTo>
                  <a:pt x="7619" y="341376"/>
                </a:lnTo>
                <a:lnTo>
                  <a:pt x="16001" y="344424"/>
                </a:lnTo>
                <a:lnTo>
                  <a:pt x="19811" y="336042"/>
                </a:lnTo>
                <a:close/>
              </a:path>
              <a:path w="156210" h="363220">
                <a:moveTo>
                  <a:pt x="26669" y="318516"/>
                </a:moveTo>
                <a:lnTo>
                  <a:pt x="18287" y="314706"/>
                </a:lnTo>
                <a:lnTo>
                  <a:pt x="14477" y="323850"/>
                </a:lnTo>
                <a:lnTo>
                  <a:pt x="23621" y="326898"/>
                </a:lnTo>
                <a:lnTo>
                  <a:pt x="26669" y="318516"/>
                </a:lnTo>
                <a:close/>
              </a:path>
              <a:path w="156210" h="363220">
                <a:moveTo>
                  <a:pt x="33527" y="300228"/>
                </a:moveTo>
                <a:lnTo>
                  <a:pt x="25145" y="297180"/>
                </a:lnTo>
                <a:lnTo>
                  <a:pt x="21335" y="305562"/>
                </a:lnTo>
                <a:lnTo>
                  <a:pt x="30479" y="309372"/>
                </a:lnTo>
                <a:lnTo>
                  <a:pt x="33527" y="300228"/>
                </a:lnTo>
                <a:close/>
              </a:path>
              <a:path w="156210" h="363220">
                <a:moveTo>
                  <a:pt x="41147" y="282702"/>
                </a:moveTo>
                <a:lnTo>
                  <a:pt x="32003" y="279654"/>
                </a:lnTo>
                <a:lnTo>
                  <a:pt x="28955" y="288036"/>
                </a:lnTo>
                <a:lnTo>
                  <a:pt x="37337" y="291846"/>
                </a:lnTo>
                <a:lnTo>
                  <a:pt x="41147" y="282702"/>
                </a:lnTo>
                <a:close/>
              </a:path>
              <a:path w="156210" h="363220">
                <a:moveTo>
                  <a:pt x="48005" y="265176"/>
                </a:moveTo>
                <a:lnTo>
                  <a:pt x="38861" y="261366"/>
                </a:lnTo>
                <a:lnTo>
                  <a:pt x="35813" y="270510"/>
                </a:lnTo>
                <a:lnTo>
                  <a:pt x="44195" y="274320"/>
                </a:lnTo>
                <a:lnTo>
                  <a:pt x="48005" y="265176"/>
                </a:lnTo>
                <a:close/>
              </a:path>
              <a:path w="156210" h="363220">
                <a:moveTo>
                  <a:pt x="54863" y="247650"/>
                </a:moveTo>
                <a:lnTo>
                  <a:pt x="46481" y="243840"/>
                </a:lnTo>
                <a:lnTo>
                  <a:pt x="42671" y="252984"/>
                </a:lnTo>
                <a:lnTo>
                  <a:pt x="51815" y="256032"/>
                </a:lnTo>
                <a:lnTo>
                  <a:pt x="54863" y="247650"/>
                </a:lnTo>
                <a:close/>
              </a:path>
              <a:path w="156210" h="363220">
                <a:moveTo>
                  <a:pt x="62483" y="230124"/>
                </a:moveTo>
                <a:lnTo>
                  <a:pt x="53339" y="226314"/>
                </a:lnTo>
                <a:lnTo>
                  <a:pt x="49529" y="235458"/>
                </a:lnTo>
                <a:lnTo>
                  <a:pt x="58673" y="238506"/>
                </a:lnTo>
                <a:lnTo>
                  <a:pt x="62483" y="230124"/>
                </a:lnTo>
                <a:close/>
              </a:path>
              <a:path w="156210" h="363220">
                <a:moveTo>
                  <a:pt x="69341" y="211836"/>
                </a:moveTo>
                <a:lnTo>
                  <a:pt x="60197" y="208788"/>
                </a:lnTo>
                <a:lnTo>
                  <a:pt x="57149" y="217170"/>
                </a:lnTo>
                <a:lnTo>
                  <a:pt x="65531" y="220980"/>
                </a:lnTo>
                <a:lnTo>
                  <a:pt x="69341" y="211836"/>
                </a:lnTo>
                <a:close/>
              </a:path>
              <a:path w="156210" h="363220">
                <a:moveTo>
                  <a:pt x="76199" y="194310"/>
                </a:moveTo>
                <a:lnTo>
                  <a:pt x="67817" y="191262"/>
                </a:lnTo>
                <a:lnTo>
                  <a:pt x="64007" y="199644"/>
                </a:lnTo>
                <a:lnTo>
                  <a:pt x="73151" y="203454"/>
                </a:lnTo>
                <a:lnTo>
                  <a:pt x="76199" y="194310"/>
                </a:lnTo>
                <a:close/>
              </a:path>
              <a:path w="156210" h="363220">
                <a:moveTo>
                  <a:pt x="83819" y="176784"/>
                </a:moveTo>
                <a:lnTo>
                  <a:pt x="74675" y="172974"/>
                </a:lnTo>
                <a:lnTo>
                  <a:pt x="70865" y="182118"/>
                </a:lnTo>
                <a:lnTo>
                  <a:pt x="80009" y="185928"/>
                </a:lnTo>
                <a:lnTo>
                  <a:pt x="83819" y="176784"/>
                </a:lnTo>
                <a:close/>
              </a:path>
              <a:path w="156210" h="363220">
                <a:moveTo>
                  <a:pt x="90677" y="159258"/>
                </a:moveTo>
                <a:lnTo>
                  <a:pt x="81533" y="155448"/>
                </a:lnTo>
                <a:lnTo>
                  <a:pt x="78485" y="164592"/>
                </a:lnTo>
                <a:lnTo>
                  <a:pt x="86867" y="167640"/>
                </a:lnTo>
                <a:lnTo>
                  <a:pt x="90677" y="159258"/>
                </a:lnTo>
                <a:close/>
              </a:path>
              <a:path w="156210" h="363220">
                <a:moveTo>
                  <a:pt x="97535" y="141732"/>
                </a:moveTo>
                <a:lnTo>
                  <a:pt x="89153" y="137922"/>
                </a:lnTo>
                <a:lnTo>
                  <a:pt x="85343" y="147066"/>
                </a:lnTo>
                <a:lnTo>
                  <a:pt x="94487" y="150114"/>
                </a:lnTo>
                <a:lnTo>
                  <a:pt x="97535" y="141732"/>
                </a:lnTo>
                <a:close/>
              </a:path>
              <a:path w="156210" h="363220">
                <a:moveTo>
                  <a:pt x="105155" y="123444"/>
                </a:moveTo>
                <a:lnTo>
                  <a:pt x="96011" y="120396"/>
                </a:lnTo>
                <a:lnTo>
                  <a:pt x="92201" y="128778"/>
                </a:lnTo>
                <a:lnTo>
                  <a:pt x="101345" y="132588"/>
                </a:lnTo>
                <a:lnTo>
                  <a:pt x="105155" y="123444"/>
                </a:lnTo>
                <a:close/>
              </a:path>
              <a:path w="156210" h="363220">
                <a:moveTo>
                  <a:pt x="112013" y="105918"/>
                </a:moveTo>
                <a:lnTo>
                  <a:pt x="102869" y="102870"/>
                </a:lnTo>
                <a:lnTo>
                  <a:pt x="99821" y="111252"/>
                </a:lnTo>
                <a:lnTo>
                  <a:pt x="108203" y="115062"/>
                </a:lnTo>
                <a:lnTo>
                  <a:pt x="112013" y="105918"/>
                </a:lnTo>
                <a:close/>
              </a:path>
              <a:path w="156210" h="363220">
                <a:moveTo>
                  <a:pt x="156209" y="85344"/>
                </a:moveTo>
                <a:lnTo>
                  <a:pt x="149351" y="0"/>
                </a:lnTo>
                <a:lnTo>
                  <a:pt x="85343" y="57150"/>
                </a:lnTo>
                <a:lnTo>
                  <a:pt x="116337" y="69480"/>
                </a:lnTo>
                <a:lnTo>
                  <a:pt x="117347" y="67056"/>
                </a:lnTo>
                <a:lnTo>
                  <a:pt x="120395" y="68441"/>
                </a:lnTo>
                <a:lnTo>
                  <a:pt x="120395" y="57912"/>
                </a:lnTo>
                <a:lnTo>
                  <a:pt x="121157" y="57150"/>
                </a:lnTo>
                <a:lnTo>
                  <a:pt x="130301" y="60960"/>
                </a:lnTo>
                <a:lnTo>
                  <a:pt x="130301" y="75036"/>
                </a:lnTo>
                <a:lnTo>
                  <a:pt x="156209" y="85344"/>
                </a:lnTo>
                <a:close/>
              </a:path>
              <a:path w="156210" h="363220">
                <a:moveTo>
                  <a:pt x="118871" y="88392"/>
                </a:moveTo>
                <a:lnTo>
                  <a:pt x="110489" y="84582"/>
                </a:lnTo>
                <a:lnTo>
                  <a:pt x="106679" y="93726"/>
                </a:lnTo>
                <a:lnTo>
                  <a:pt x="115061" y="97536"/>
                </a:lnTo>
                <a:lnTo>
                  <a:pt x="118871" y="88392"/>
                </a:lnTo>
                <a:close/>
              </a:path>
              <a:path w="156210" h="363220">
                <a:moveTo>
                  <a:pt x="124982" y="72920"/>
                </a:moveTo>
                <a:lnTo>
                  <a:pt x="116337" y="69480"/>
                </a:lnTo>
                <a:lnTo>
                  <a:pt x="113537" y="76200"/>
                </a:lnTo>
                <a:lnTo>
                  <a:pt x="122681" y="79248"/>
                </a:lnTo>
                <a:lnTo>
                  <a:pt x="124982" y="72920"/>
                </a:lnTo>
                <a:close/>
              </a:path>
              <a:path w="156210" h="363220">
                <a:moveTo>
                  <a:pt x="125729" y="70866"/>
                </a:moveTo>
                <a:lnTo>
                  <a:pt x="117347" y="67056"/>
                </a:lnTo>
                <a:lnTo>
                  <a:pt x="116337" y="69480"/>
                </a:lnTo>
                <a:lnTo>
                  <a:pt x="124982" y="72920"/>
                </a:lnTo>
                <a:lnTo>
                  <a:pt x="125729" y="70866"/>
                </a:lnTo>
                <a:close/>
              </a:path>
              <a:path w="156210" h="363220">
                <a:moveTo>
                  <a:pt x="130301" y="60960"/>
                </a:moveTo>
                <a:lnTo>
                  <a:pt x="121157" y="57150"/>
                </a:lnTo>
                <a:lnTo>
                  <a:pt x="120395" y="57912"/>
                </a:lnTo>
                <a:lnTo>
                  <a:pt x="129539" y="61722"/>
                </a:lnTo>
                <a:lnTo>
                  <a:pt x="130301" y="60960"/>
                </a:lnTo>
                <a:close/>
              </a:path>
              <a:path w="156210" h="363220">
                <a:moveTo>
                  <a:pt x="130301" y="75036"/>
                </a:moveTo>
                <a:lnTo>
                  <a:pt x="130301" y="60960"/>
                </a:lnTo>
                <a:lnTo>
                  <a:pt x="129539" y="61722"/>
                </a:lnTo>
                <a:lnTo>
                  <a:pt x="120395" y="57912"/>
                </a:lnTo>
                <a:lnTo>
                  <a:pt x="120395" y="68441"/>
                </a:lnTo>
                <a:lnTo>
                  <a:pt x="125729" y="70866"/>
                </a:lnTo>
                <a:lnTo>
                  <a:pt x="125729" y="73217"/>
                </a:lnTo>
                <a:lnTo>
                  <a:pt x="130301" y="75036"/>
                </a:lnTo>
                <a:close/>
              </a:path>
              <a:path w="156210" h="363220">
                <a:moveTo>
                  <a:pt x="125729" y="73217"/>
                </a:moveTo>
                <a:lnTo>
                  <a:pt x="125729" y="70866"/>
                </a:lnTo>
                <a:lnTo>
                  <a:pt x="124982" y="72920"/>
                </a:lnTo>
                <a:lnTo>
                  <a:pt x="125729" y="732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16743" y="5974079"/>
            <a:ext cx="327660" cy="471170"/>
          </a:xfrm>
          <a:custGeom>
            <a:avLst/>
            <a:gdLst/>
            <a:ahLst/>
            <a:cxnLst/>
            <a:rect l="l" t="t" r="r" b="b"/>
            <a:pathLst>
              <a:path w="327660" h="471170">
                <a:moveTo>
                  <a:pt x="327659" y="465581"/>
                </a:moveTo>
                <a:lnTo>
                  <a:pt x="322325" y="457199"/>
                </a:lnTo>
                <a:lnTo>
                  <a:pt x="314705" y="463295"/>
                </a:lnTo>
                <a:lnTo>
                  <a:pt x="320039" y="470915"/>
                </a:lnTo>
                <a:lnTo>
                  <a:pt x="327659" y="465581"/>
                </a:lnTo>
                <a:close/>
              </a:path>
              <a:path w="327660" h="471170">
                <a:moveTo>
                  <a:pt x="316991" y="449579"/>
                </a:moveTo>
                <a:lnTo>
                  <a:pt x="311657" y="441959"/>
                </a:lnTo>
                <a:lnTo>
                  <a:pt x="304037" y="447293"/>
                </a:lnTo>
                <a:lnTo>
                  <a:pt x="309371" y="454913"/>
                </a:lnTo>
                <a:lnTo>
                  <a:pt x="316991" y="449579"/>
                </a:lnTo>
                <a:close/>
              </a:path>
              <a:path w="327660" h="471170">
                <a:moveTo>
                  <a:pt x="306323" y="434339"/>
                </a:moveTo>
                <a:lnTo>
                  <a:pt x="300989" y="425957"/>
                </a:lnTo>
                <a:lnTo>
                  <a:pt x="292607" y="431291"/>
                </a:lnTo>
                <a:lnTo>
                  <a:pt x="298703" y="439673"/>
                </a:lnTo>
                <a:lnTo>
                  <a:pt x="306323" y="434339"/>
                </a:lnTo>
                <a:close/>
              </a:path>
              <a:path w="327660" h="471170">
                <a:moveTo>
                  <a:pt x="295655" y="418337"/>
                </a:moveTo>
                <a:lnTo>
                  <a:pt x="290321" y="410717"/>
                </a:lnTo>
                <a:lnTo>
                  <a:pt x="281939" y="416051"/>
                </a:lnTo>
                <a:lnTo>
                  <a:pt x="287273" y="423671"/>
                </a:lnTo>
                <a:lnTo>
                  <a:pt x="295655" y="418337"/>
                </a:lnTo>
                <a:close/>
              </a:path>
              <a:path w="327660" h="471170">
                <a:moveTo>
                  <a:pt x="284225" y="402335"/>
                </a:moveTo>
                <a:lnTo>
                  <a:pt x="278891" y="394715"/>
                </a:lnTo>
                <a:lnTo>
                  <a:pt x="271271" y="400049"/>
                </a:lnTo>
                <a:lnTo>
                  <a:pt x="276605" y="408431"/>
                </a:lnTo>
                <a:lnTo>
                  <a:pt x="284225" y="402335"/>
                </a:lnTo>
                <a:close/>
              </a:path>
              <a:path w="327660" h="471170">
                <a:moveTo>
                  <a:pt x="273557" y="387095"/>
                </a:moveTo>
                <a:lnTo>
                  <a:pt x="268223" y="379475"/>
                </a:lnTo>
                <a:lnTo>
                  <a:pt x="260603" y="384809"/>
                </a:lnTo>
                <a:lnTo>
                  <a:pt x="265937" y="392429"/>
                </a:lnTo>
                <a:lnTo>
                  <a:pt x="273557" y="387095"/>
                </a:lnTo>
                <a:close/>
              </a:path>
              <a:path w="327660" h="471170">
                <a:moveTo>
                  <a:pt x="262889" y="371093"/>
                </a:moveTo>
                <a:lnTo>
                  <a:pt x="257555" y="363473"/>
                </a:lnTo>
                <a:lnTo>
                  <a:pt x="249935" y="368807"/>
                </a:lnTo>
                <a:lnTo>
                  <a:pt x="255269" y="376427"/>
                </a:lnTo>
                <a:lnTo>
                  <a:pt x="262889" y="371093"/>
                </a:lnTo>
                <a:close/>
              </a:path>
              <a:path w="327660" h="471170">
                <a:moveTo>
                  <a:pt x="252221" y="355853"/>
                </a:moveTo>
                <a:lnTo>
                  <a:pt x="246887" y="348233"/>
                </a:lnTo>
                <a:lnTo>
                  <a:pt x="238505" y="353567"/>
                </a:lnTo>
                <a:lnTo>
                  <a:pt x="243839" y="361187"/>
                </a:lnTo>
                <a:lnTo>
                  <a:pt x="252221" y="355853"/>
                </a:lnTo>
                <a:close/>
              </a:path>
              <a:path w="327660" h="471170">
                <a:moveTo>
                  <a:pt x="241553" y="339851"/>
                </a:moveTo>
                <a:lnTo>
                  <a:pt x="235457" y="332231"/>
                </a:lnTo>
                <a:lnTo>
                  <a:pt x="227837" y="337565"/>
                </a:lnTo>
                <a:lnTo>
                  <a:pt x="233171" y="345185"/>
                </a:lnTo>
                <a:lnTo>
                  <a:pt x="241553" y="339851"/>
                </a:lnTo>
                <a:close/>
              </a:path>
              <a:path w="327660" h="471170">
                <a:moveTo>
                  <a:pt x="230123" y="324611"/>
                </a:moveTo>
                <a:lnTo>
                  <a:pt x="224789" y="316229"/>
                </a:lnTo>
                <a:lnTo>
                  <a:pt x="217169" y="322325"/>
                </a:lnTo>
                <a:lnTo>
                  <a:pt x="222503" y="329945"/>
                </a:lnTo>
                <a:lnTo>
                  <a:pt x="230123" y="324611"/>
                </a:lnTo>
                <a:close/>
              </a:path>
              <a:path w="327660" h="471170">
                <a:moveTo>
                  <a:pt x="219455" y="308609"/>
                </a:moveTo>
                <a:lnTo>
                  <a:pt x="214121" y="300989"/>
                </a:lnTo>
                <a:lnTo>
                  <a:pt x="206501" y="306323"/>
                </a:lnTo>
                <a:lnTo>
                  <a:pt x="211835" y="313943"/>
                </a:lnTo>
                <a:lnTo>
                  <a:pt x="219455" y="308609"/>
                </a:lnTo>
                <a:close/>
              </a:path>
              <a:path w="327660" h="471170">
                <a:moveTo>
                  <a:pt x="208787" y="293369"/>
                </a:moveTo>
                <a:lnTo>
                  <a:pt x="203453" y="284987"/>
                </a:lnTo>
                <a:lnTo>
                  <a:pt x="195071" y="290321"/>
                </a:lnTo>
                <a:lnTo>
                  <a:pt x="201167" y="298703"/>
                </a:lnTo>
                <a:lnTo>
                  <a:pt x="208787" y="293369"/>
                </a:lnTo>
                <a:close/>
              </a:path>
              <a:path w="327660" h="471170">
                <a:moveTo>
                  <a:pt x="198119" y="277367"/>
                </a:moveTo>
                <a:lnTo>
                  <a:pt x="192785" y="269747"/>
                </a:lnTo>
                <a:lnTo>
                  <a:pt x="184403" y="275081"/>
                </a:lnTo>
                <a:lnTo>
                  <a:pt x="189737" y="282701"/>
                </a:lnTo>
                <a:lnTo>
                  <a:pt x="198119" y="277367"/>
                </a:lnTo>
                <a:close/>
              </a:path>
              <a:path w="327660" h="471170">
                <a:moveTo>
                  <a:pt x="186689" y="261365"/>
                </a:moveTo>
                <a:lnTo>
                  <a:pt x="181355" y="253745"/>
                </a:lnTo>
                <a:lnTo>
                  <a:pt x="173735" y="259079"/>
                </a:lnTo>
                <a:lnTo>
                  <a:pt x="179069" y="267461"/>
                </a:lnTo>
                <a:lnTo>
                  <a:pt x="186689" y="261365"/>
                </a:lnTo>
                <a:close/>
              </a:path>
              <a:path w="327660" h="471170">
                <a:moveTo>
                  <a:pt x="176021" y="246125"/>
                </a:moveTo>
                <a:lnTo>
                  <a:pt x="170687" y="238505"/>
                </a:lnTo>
                <a:lnTo>
                  <a:pt x="163067" y="243839"/>
                </a:lnTo>
                <a:lnTo>
                  <a:pt x="168401" y="251459"/>
                </a:lnTo>
                <a:lnTo>
                  <a:pt x="176021" y="246125"/>
                </a:lnTo>
                <a:close/>
              </a:path>
              <a:path w="327660" h="471170">
                <a:moveTo>
                  <a:pt x="165353" y="230123"/>
                </a:moveTo>
                <a:lnTo>
                  <a:pt x="160019" y="222503"/>
                </a:lnTo>
                <a:lnTo>
                  <a:pt x="152399" y="227837"/>
                </a:lnTo>
                <a:lnTo>
                  <a:pt x="157733" y="235457"/>
                </a:lnTo>
                <a:lnTo>
                  <a:pt x="165353" y="230123"/>
                </a:lnTo>
                <a:close/>
              </a:path>
              <a:path w="327660" h="471170">
                <a:moveTo>
                  <a:pt x="154685" y="214883"/>
                </a:moveTo>
                <a:lnTo>
                  <a:pt x="149351" y="206501"/>
                </a:lnTo>
                <a:lnTo>
                  <a:pt x="140969" y="212597"/>
                </a:lnTo>
                <a:lnTo>
                  <a:pt x="146303" y="220217"/>
                </a:lnTo>
                <a:lnTo>
                  <a:pt x="154685" y="214883"/>
                </a:lnTo>
                <a:close/>
              </a:path>
              <a:path w="327660" h="471170">
                <a:moveTo>
                  <a:pt x="144017" y="198881"/>
                </a:moveTo>
                <a:lnTo>
                  <a:pt x="137921" y="191261"/>
                </a:lnTo>
                <a:lnTo>
                  <a:pt x="130301" y="196595"/>
                </a:lnTo>
                <a:lnTo>
                  <a:pt x="135635" y="204215"/>
                </a:lnTo>
                <a:lnTo>
                  <a:pt x="144017" y="198881"/>
                </a:lnTo>
                <a:close/>
              </a:path>
              <a:path w="327660" h="471170">
                <a:moveTo>
                  <a:pt x="132587" y="183641"/>
                </a:moveTo>
                <a:lnTo>
                  <a:pt x="127253" y="175259"/>
                </a:lnTo>
                <a:lnTo>
                  <a:pt x="119633" y="180593"/>
                </a:lnTo>
                <a:lnTo>
                  <a:pt x="124967" y="188975"/>
                </a:lnTo>
                <a:lnTo>
                  <a:pt x="132587" y="183641"/>
                </a:lnTo>
                <a:close/>
              </a:path>
              <a:path w="327660" h="471170">
                <a:moveTo>
                  <a:pt x="121919" y="167639"/>
                </a:moveTo>
                <a:lnTo>
                  <a:pt x="116585" y="160019"/>
                </a:lnTo>
                <a:lnTo>
                  <a:pt x="108965" y="165353"/>
                </a:lnTo>
                <a:lnTo>
                  <a:pt x="114299" y="172973"/>
                </a:lnTo>
                <a:lnTo>
                  <a:pt x="121919" y="167639"/>
                </a:lnTo>
                <a:close/>
              </a:path>
              <a:path w="327660" h="471170">
                <a:moveTo>
                  <a:pt x="111251" y="152399"/>
                </a:moveTo>
                <a:lnTo>
                  <a:pt x="105917" y="144017"/>
                </a:lnTo>
                <a:lnTo>
                  <a:pt x="97535" y="149351"/>
                </a:lnTo>
                <a:lnTo>
                  <a:pt x="103631" y="157733"/>
                </a:lnTo>
                <a:lnTo>
                  <a:pt x="111251" y="152399"/>
                </a:lnTo>
                <a:close/>
              </a:path>
              <a:path w="327660" h="471170">
                <a:moveTo>
                  <a:pt x="100583" y="136397"/>
                </a:moveTo>
                <a:lnTo>
                  <a:pt x="95249" y="128777"/>
                </a:lnTo>
                <a:lnTo>
                  <a:pt x="86867" y="134111"/>
                </a:lnTo>
                <a:lnTo>
                  <a:pt x="92201" y="141731"/>
                </a:lnTo>
                <a:lnTo>
                  <a:pt x="100583" y="136397"/>
                </a:lnTo>
                <a:close/>
              </a:path>
              <a:path w="327660" h="471170">
                <a:moveTo>
                  <a:pt x="89153" y="120395"/>
                </a:moveTo>
                <a:lnTo>
                  <a:pt x="83819" y="112775"/>
                </a:lnTo>
                <a:lnTo>
                  <a:pt x="76199" y="118109"/>
                </a:lnTo>
                <a:lnTo>
                  <a:pt x="81533" y="125729"/>
                </a:lnTo>
                <a:lnTo>
                  <a:pt x="89153" y="120395"/>
                </a:lnTo>
                <a:close/>
              </a:path>
              <a:path w="327660" h="471170">
                <a:moveTo>
                  <a:pt x="78485" y="105155"/>
                </a:moveTo>
                <a:lnTo>
                  <a:pt x="73151" y="97535"/>
                </a:lnTo>
                <a:lnTo>
                  <a:pt x="65531" y="102869"/>
                </a:lnTo>
                <a:lnTo>
                  <a:pt x="70865" y="110489"/>
                </a:lnTo>
                <a:lnTo>
                  <a:pt x="78485" y="105155"/>
                </a:lnTo>
                <a:close/>
              </a:path>
              <a:path w="327660" h="471170">
                <a:moveTo>
                  <a:pt x="74675" y="41147"/>
                </a:moveTo>
                <a:lnTo>
                  <a:pt x="0" y="0"/>
                </a:lnTo>
                <a:lnTo>
                  <a:pt x="12191" y="83819"/>
                </a:lnTo>
                <a:lnTo>
                  <a:pt x="32765" y="69769"/>
                </a:lnTo>
                <a:lnTo>
                  <a:pt x="32765" y="55625"/>
                </a:lnTo>
                <a:lnTo>
                  <a:pt x="40385" y="50291"/>
                </a:lnTo>
                <a:lnTo>
                  <a:pt x="46481" y="57911"/>
                </a:lnTo>
                <a:lnTo>
                  <a:pt x="46481" y="60402"/>
                </a:lnTo>
                <a:lnTo>
                  <a:pt x="74675" y="41147"/>
                </a:lnTo>
                <a:close/>
              </a:path>
              <a:path w="327660" h="471170">
                <a:moveTo>
                  <a:pt x="46481" y="57911"/>
                </a:moveTo>
                <a:lnTo>
                  <a:pt x="40385" y="50291"/>
                </a:lnTo>
                <a:lnTo>
                  <a:pt x="32765" y="55625"/>
                </a:lnTo>
                <a:lnTo>
                  <a:pt x="38099" y="63245"/>
                </a:lnTo>
                <a:lnTo>
                  <a:pt x="46481" y="57911"/>
                </a:lnTo>
                <a:close/>
              </a:path>
              <a:path w="327660" h="471170">
                <a:moveTo>
                  <a:pt x="46481" y="60402"/>
                </a:moveTo>
                <a:lnTo>
                  <a:pt x="46481" y="57911"/>
                </a:lnTo>
                <a:lnTo>
                  <a:pt x="38099" y="63245"/>
                </a:lnTo>
                <a:lnTo>
                  <a:pt x="32765" y="55625"/>
                </a:lnTo>
                <a:lnTo>
                  <a:pt x="32765" y="69769"/>
                </a:lnTo>
                <a:lnTo>
                  <a:pt x="46481" y="60402"/>
                </a:lnTo>
                <a:close/>
              </a:path>
              <a:path w="327660" h="471170">
                <a:moveTo>
                  <a:pt x="57149" y="73913"/>
                </a:moveTo>
                <a:lnTo>
                  <a:pt x="51815" y="65531"/>
                </a:lnTo>
                <a:lnTo>
                  <a:pt x="43433" y="71627"/>
                </a:lnTo>
                <a:lnTo>
                  <a:pt x="49529" y="79247"/>
                </a:lnTo>
                <a:lnTo>
                  <a:pt x="57149" y="73913"/>
                </a:lnTo>
                <a:close/>
              </a:path>
              <a:path w="327660" h="471170">
                <a:moveTo>
                  <a:pt x="67817" y="89153"/>
                </a:moveTo>
                <a:lnTo>
                  <a:pt x="62483" y="81533"/>
                </a:lnTo>
                <a:lnTo>
                  <a:pt x="54863" y="86867"/>
                </a:lnTo>
                <a:lnTo>
                  <a:pt x="60197" y="94487"/>
                </a:lnTo>
                <a:lnTo>
                  <a:pt x="67817" y="891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36199" y="5428488"/>
            <a:ext cx="576580" cy="300355"/>
          </a:xfrm>
          <a:custGeom>
            <a:avLst/>
            <a:gdLst/>
            <a:ahLst/>
            <a:cxnLst/>
            <a:rect l="l" t="t" r="r" b="b"/>
            <a:pathLst>
              <a:path w="576579" h="300354">
                <a:moveTo>
                  <a:pt x="576072" y="5333"/>
                </a:moveTo>
                <a:lnTo>
                  <a:pt x="486156" y="44"/>
                </a:lnTo>
                <a:lnTo>
                  <a:pt x="484632" y="0"/>
                </a:lnTo>
                <a:lnTo>
                  <a:pt x="483870" y="761"/>
                </a:lnTo>
                <a:lnTo>
                  <a:pt x="483870" y="3047"/>
                </a:lnTo>
                <a:lnTo>
                  <a:pt x="486156" y="3094"/>
                </a:lnTo>
                <a:lnTo>
                  <a:pt x="567311" y="8034"/>
                </a:lnTo>
                <a:lnTo>
                  <a:pt x="572262" y="5333"/>
                </a:lnTo>
                <a:lnTo>
                  <a:pt x="573786" y="8381"/>
                </a:lnTo>
                <a:lnTo>
                  <a:pt x="573786" y="8850"/>
                </a:lnTo>
                <a:lnTo>
                  <a:pt x="576072" y="5333"/>
                </a:lnTo>
                <a:close/>
              </a:path>
              <a:path w="576579" h="300354">
                <a:moveTo>
                  <a:pt x="494538" y="48005"/>
                </a:moveTo>
                <a:lnTo>
                  <a:pt x="493014" y="45719"/>
                </a:lnTo>
                <a:lnTo>
                  <a:pt x="484632" y="49529"/>
                </a:lnTo>
                <a:lnTo>
                  <a:pt x="486156" y="52577"/>
                </a:lnTo>
                <a:lnTo>
                  <a:pt x="494538" y="48005"/>
                </a:lnTo>
                <a:close/>
              </a:path>
              <a:path w="576579" h="300354">
                <a:moveTo>
                  <a:pt x="505968" y="42671"/>
                </a:moveTo>
                <a:lnTo>
                  <a:pt x="504444" y="39623"/>
                </a:lnTo>
                <a:lnTo>
                  <a:pt x="496062" y="44195"/>
                </a:lnTo>
                <a:lnTo>
                  <a:pt x="497586" y="47243"/>
                </a:lnTo>
                <a:lnTo>
                  <a:pt x="505968" y="42671"/>
                </a:lnTo>
                <a:close/>
              </a:path>
              <a:path w="576579" h="300354">
                <a:moveTo>
                  <a:pt x="517398" y="36575"/>
                </a:moveTo>
                <a:lnTo>
                  <a:pt x="515874" y="34289"/>
                </a:lnTo>
                <a:lnTo>
                  <a:pt x="507492" y="38099"/>
                </a:lnTo>
                <a:lnTo>
                  <a:pt x="508254" y="41147"/>
                </a:lnTo>
                <a:lnTo>
                  <a:pt x="517398" y="36575"/>
                </a:lnTo>
                <a:close/>
              </a:path>
              <a:path w="576579" h="300354">
                <a:moveTo>
                  <a:pt x="528828" y="31241"/>
                </a:moveTo>
                <a:lnTo>
                  <a:pt x="527304" y="28193"/>
                </a:lnTo>
                <a:lnTo>
                  <a:pt x="518160" y="32765"/>
                </a:lnTo>
                <a:lnTo>
                  <a:pt x="519684" y="35813"/>
                </a:lnTo>
                <a:lnTo>
                  <a:pt x="528828" y="31241"/>
                </a:lnTo>
                <a:close/>
              </a:path>
              <a:path w="576579" h="300354">
                <a:moveTo>
                  <a:pt x="573786" y="8850"/>
                </a:moveTo>
                <a:lnTo>
                  <a:pt x="573786" y="8381"/>
                </a:lnTo>
                <a:lnTo>
                  <a:pt x="567946" y="11567"/>
                </a:lnTo>
                <a:lnTo>
                  <a:pt x="523494" y="80009"/>
                </a:lnTo>
                <a:lnTo>
                  <a:pt x="523494" y="81533"/>
                </a:lnTo>
                <a:lnTo>
                  <a:pt x="525018" y="83057"/>
                </a:lnTo>
                <a:lnTo>
                  <a:pt x="526542" y="81533"/>
                </a:lnTo>
                <a:lnTo>
                  <a:pt x="573786" y="8850"/>
                </a:lnTo>
                <a:close/>
              </a:path>
              <a:path w="576579" h="300354">
                <a:moveTo>
                  <a:pt x="539496" y="25907"/>
                </a:moveTo>
                <a:lnTo>
                  <a:pt x="538734" y="22859"/>
                </a:lnTo>
                <a:lnTo>
                  <a:pt x="529590" y="26669"/>
                </a:lnTo>
                <a:lnTo>
                  <a:pt x="531114" y="29717"/>
                </a:lnTo>
                <a:lnTo>
                  <a:pt x="539496" y="25907"/>
                </a:lnTo>
                <a:close/>
              </a:path>
              <a:path w="576579" h="300354">
                <a:moveTo>
                  <a:pt x="550926" y="19811"/>
                </a:moveTo>
                <a:lnTo>
                  <a:pt x="549402" y="16763"/>
                </a:lnTo>
                <a:lnTo>
                  <a:pt x="541020" y="21335"/>
                </a:lnTo>
                <a:lnTo>
                  <a:pt x="542544" y="24383"/>
                </a:lnTo>
                <a:lnTo>
                  <a:pt x="550926" y="19811"/>
                </a:lnTo>
                <a:close/>
              </a:path>
              <a:path w="576579" h="300354">
                <a:moveTo>
                  <a:pt x="562356" y="14477"/>
                </a:moveTo>
                <a:lnTo>
                  <a:pt x="560832" y="11429"/>
                </a:lnTo>
                <a:lnTo>
                  <a:pt x="552450" y="15239"/>
                </a:lnTo>
                <a:lnTo>
                  <a:pt x="553974" y="18287"/>
                </a:lnTo>
                <a:lnTo>
                  <a:pt x="562356" y="14477"/>
                </a:lnTo>
                <a:close/>
              </a:path>
              <a:path w="576579" h="300354">
                <a:moveTo>
                  <a:pt x="570129" y="8205"/>
                </a:moveTo>
                <a:lnTo>
                  <a:pt x="567311" y="8034"/>
                </a:lnTo>
                <a:lnTo>
                  <a:pt x="563880" y="9905"/>
                </a:lnTo>
                <a:lnTo>
                  <a:pt x="565404" y="12953"/>
                </a:lnTo>
                <a:lnTo>
                  <a:pt x="567946" y="11567"/>
                </a:lnTo>
                <a:lnTo>
                  <a:pt x="570129" y="8205"/>
                </a:lnTo>
                <a:close/>
              </a:path>
              <a:path w="576579" h="300354">
                <a:moveTo>
                  <a:pt x="573786" y="8381"/>
                </a:moveTo>
                <a:lnTo>
                  <a:pt x="572262" y="5333"/>
                </a:lnTo>
                <a:lnTo>
                  <a:pt x="567311" y="8034"/>
                </a:lnTo>
                <a:lnTo>
                  <a:pt x="570129" y="8205"/>
                </a:lnTo>
                <a:lnTo>
                  <a:pt x="571500" y="6095"/>
                </a:lnTo>
                <a:lnTo>
                  <a:pt x="573024" y="8381"/>
                </a:lnTo>
                <a:lnTo>
                  <a:pt x="573024" y="8797"/>
                </a:lnTo>
                <a:lnTo>
                  <a:pt x="573786" y="8381"/>
                </a:lnTo>
                <a:close/>
              </a:path>
              <a:path w="576579" h="300354">
                <a:moveTo>
                  <a:pt x="573024" y="8797"/>
                </a:moveTo>
                <a:lnTo>
                  <a:pt x="573024" y="8381"/>
                </a:lnTo>
                <a:lnTo>
                  <a:pt x="570129" y="8205"/>
                </a:lnTo>
                <a:lnTo>
                  <a:pt x="567946" y="11567"/>
                </a:lnTo>
                <a:lnTo>
                  <a:pt x="573024" y="8797"/>
                </a:lnTo>
                <a:close/>
              </a:path>
              <a:path w="576579" h="300354">
                <a:moveTo>
                  <a:pt x="573024" y="8381"/>
                </a:moveTo>
                <a:lnTo>
                  <a:pt x="571500" y="6095"/>
                </a:lnTo>
                <a:lnTo>
                  <a:pt x="570129" y="8205"/>
                </a:lnTo>
                <a:lnTo>
                  <a:pt x="573024" y="8381"/>
                </a:lnTo>
                <a:close/>
              </a:path>
              <a:path w="576579" h="300354">
                <a:moveTo>
                  <a:pt x="483108" y="54101"/>
                </a:moveTo>
                <a:lnTo>
                  <a:pt x="481584" y="51053"/>
                </a:lnTo>
                <a:lnTo>
                  <a:pt x="473202" y="55625"/>
                </a:lnTo>
                <a:lnTo>
                  <a:pt x="474726" y="57911"/>
                </a:lnTo>
                <a:lnTo>
                  <a:pt x="483108" y="54101"/>
                </a:lnTo>
                <a:close/>
              </a:path>
              <a:path w="576579" h="300354">
                <a:moveTo>
                  <a:pt x="471678" y="59435"/>
                </a:moveTo>
                <a:lnTo>
                  <a:pt x="470154" y="57149"/>
                </a:lnTo>
                <a:lnTo>
                  <a:pt x="461772" y="60959"/>
                </a:lnTo>
                <a:lnTo>
                  <a:pt x="463296" y="64007"/>
                </a:lnTo>
                <a:lnTo>
                  <a:pt x="471678" y="59435"/>
                </a:lnTo>
                <a:close/>
              </a:path>
              <a:path w="576579" h="300354">
                <a:moveTo>
                  <a:pt x="460248" y="65531"/>
                </a:moveTo>
                <a:lnTo>
                  <a:pt x="458724" y="62483"/>
                </a:lnTo>
                <a:lnTo>
                  <a:pt x="450342" y="67055"/>
                </a:lnTo>
                <a:lnTo>
                  <a:pt x="451866" y="69341"/>
                </a:lnTo>
                <a:lnTo>
                  <a:pt x="460248" y="65531"/>
                </a:lnTo>
                <a:close/>
              </a:path>
              <a:path w="576579" h="300354">
                <a:moveTo>
                  <a:pt x="448818" y="70865"/>
                </a:moveTo>
                <a:lnTo>
                  <a:pt x="447294" y="68579"/>
                </a:lnTo>
                <a:lnTo>
                  <a:pt x="438912" y="72389"/>
                </a:lnTo>
                <a:lnTo>
                  <a:pt x="440436" y="75437"/>
                </a:lnTo>
                <a:lnTo>
                  <a:pt x="448818" y="70865"/>
                </a:lnTo>
                <a:close/>
              </a:path>
              <a:path w="576579" h="300354">
                <a:moveTo>
                  <a:pt x="437388" y="76961"/>
                </a:moveTo>
                <a:lnTo>
                  <a:pt x="435864" y="73913"/>
                </a:lnTo>
                <a:lnTo>
                  <a:pt x="427482" y="78485"/>
                </a:lnTo>
                <a:lnTo>
                  <a:pt x="429006" y="80771"/>
                </a:lnTo>
                <a:lnTo>
                  <a:pt x="437388" y="76961"/>
                </a:lnTo>
                <a:close/>
              </a:path>
              <a:path w="576579" h="300354">
                <a:moveTo>
                  <a:pt x="425958" y="82295"/>
                </a:moveTo>
                <a:lnTo>
                  <a:pt x="425196" y="79247"/>
                </a:lnTo>
                <a:lnTo>
                  <a:pt x="416052" y="83819"/>
                </a:lnTo>
                <a:lnTo>
                  <a:pt x="417576" y="86867"/>
                </a:lnTo>
                <a:lnTo>
                  <a:pt x="425958" y="82295"/>
                </a:lnTo>
                <a:close/>
              </a:path>
              <a:path w="576579" h="300354">
                <a:moveTo>
                  <a:pt x="415290" y="88391"/>
                </a:moveTo>
                <a:lnTo>
                  <a:pt x="413766" y="85343"/>
                </a:lnTo>
                <a:lnTo>
                  <a:pt x="405384" y="89915"/>
                </a:lnTo>
                <a:lnTo>
                  <a:pt x="406146" y="92201"/>
                </a:lnTo>
                <a:lnTo>
                  <a:pt x="415290" y="88391"/>
                </a:lnTo>
                <a:close/>
              </a:path>
              <a:path w="576579" h="300354">
                <a:moveTo>
                  <a:pt x="403860" y="93725"/>
                </a:moveTo>
                <a:lnTo>
                  <a:pt x="402336" y="90677"/>
                </a:lnTo>
                <a:lnTo>
                  <a:pt x="393954" y="95249"/>
                </a:lnTo>
                <a:lnTo>
                  <a:pt x="394716" y="98297"/>
                </a:lnTo>
                <a:lnTo>
                  <a:pt x="403860" y="93725"/>
                </a:lnTo>
                <a:close/>
              </a:path>
              <a:path w="576579" h="300354">
                <a:moveTo>
                  <a:pt x="392430" y="99821"/>
                </a:moveTo>
                <a:lnTo>
                  <a:pt x="390906" y="96773"/>
                </a:lnTo>
                <a:lnTo>
                  <a:pt x="382524" y="100583"/>
                </a:lnTo>
                <a:lnTo>
                  <a:pt x="384048" y="103631"/>
                </a:lnTo>
                <a:lnTo>
                  <a:pt x="392430" y="99821"/>
                </a:lnTo>
                <a:close/>
              </a:path>
              <a:path w="576579" h="300354">
                <a:moveTo>
                  <a:pt x="381000" y="105155"/>
                </a:moveTo>
                <a:lnTo>
                  <a:pt x="379476" y="102107"/>
                </a:lnTo>
                <a:lnTo>
                  <a:pt x="371094" y="106679"/>
                </a:lnTo>
                <a:lnTo>
                  <a:pt x="372618" y="109727"/>
                </a:lnTo>
                <a:lnTo>
                  <a:pt x="381000" y="105155"/>
                </a:lnTo>
                <a:close/>
              </a:path>
              <a:path w="576579" h="300354">
                <a:moveTo>
                  <a:pt x="369570" y="111251"/>
                </a:moveTo>
                <a:lnTo>
                  <a:pt x="368046" y="108203"/>
                </a:lnTo>
                <a:lnTo>
                  <a:pt x="359664" y="112013"/>
                </a:lnTo>
                <a:lnTo>
                  <a:pt x="361188" y="115061"/>
                </a:lnTo>
                <a:lnTo>
                  <a:pt x="369570" y="111251"/>
                </a:lnTo>
                <a:close/>
              </a:path>
              <a:path w="576579" h="300354">
                <a:moveTo>
                  <a:pt x="358140" y="116585"/>
                </a:moveTo>
                <a:lnTo>
                  <a:pt x="356616" y="113537"/>
                </a:lnTo>
                <a:lnTo>
                  <a:pt x="348234" y="118109"/>
                </a:lnTo>
                <a:lnTo>
                  <a:pt x="349758" y="121157"/>
                </a:lnTo>
                <a:lnTo>
                  <a:pt x="358140" y="116585"/>
                </a:lnTo>
                <a:close/>
              </a:path>
              <a:path w="576579" h="300354">
                <a:moveTo>
                  <a:pt x="346710" y="121919"/>
                </a:moveTo>
                <a:lnTo>
                  <a:pt x="345186" y="119633"/>
                </a:lnTo>
                <a:lnTo>
                  <a:pt x="336804" y="123443"/>
                </a:lnTo>
                <a:lnTo>
                  <a:pt x="338328" y="126491"/>
                </a:lnTo>
                <a:lnTo>
                  <a:pt x="346710" y="121919"/>
                </a:lnTo>
                <a:close/>
              </a:path>
              <a:path w="576579" h="300354">
                <a:moveTo>
                  <a:pt x="335280" y="128015"/>
                </a:moveTo>
                <a:lnTo>
                  <a:pt x="333756" y="124967"/>
                </a:lnTo>
                <a:lnTo>
                  <a:pt x="325374" y="129539"/>
                </a:lnTo>
                <a:lnTo>
                  <a:pt x="326898" y="132587"/>
                </a:lnTo>
                <a:lnTo>
                  <a:pt x="335280" y="128015"/>
                </a:lnTo>
                <a:close/>
              </a:path>
              <a:path w="576579" h="300354">
                <a:moveTo>
                  <a:pt x="323850" y="133349"/>
                </a:moveTo>
                <a:lnTo>
                  <a:pt x="322326" y="131063"/>
                </a:lnTo>
                <a:lnTo>
                  <a:pt x="313944" y="134873"/>
                </a:lnTo>
                <a:lnTo>
                  <a:pt x="315468" y="137921"/>
                </a:lnTo>
                <a:lnTo>
                  <a:pt x="323850" y="133349"/>
                </a:lnTo>
                <a:close/>
              </a:path>
              <a:path w="576579" h="300354">
                <a:moveTo>
                  <a:pt x="312420" y="139445"/>
                </a:moveTo>
                <a:lnTo>
                  <a:pt x="311658" y="136397"/>
                </a:lnTo>
                <a:lnTo>
                  <a:pt x="302514" y="140969"/>
                </a:lnTo>
                <a:lnTo>
                  <a:pt x="304038" y="144017"/>
                </a:lnTo>
                <a:lnTo>
                  <a:pt x="312420" y="139445"/>
                </a:lnTo>
                <a:close/>
              </a:path>
              <a:path w="576579" h="300354">
                <a:moveTo>
                  <a:pt x="301752" y="144779"/>
                </a:moveTo>
                <a:lnTo>
                  <a:pt x="300228" y="142493"/>
                </a:lnTo>
                <a:lnTo>
                  <a:pt x="291846" y="146303"/>
                </a:lnTo>
                <a:lnTo>
                  <a:pt x="292608" y="149351"/>
                </a:lnTo>
                <a:lnTo>
                  <a:pt x="301752" y="144779"/>
                </a:lnTo>
                <a:close/>
              </a:path>
              <a:path w="576579" h="300354">
                <a:moveTo>
                  <a:pt x="290322" y="150875"/>
                </a:moveTo>
                <a:lnTo>
                  <a:pt x="288798" y="147827"/>
                </a:lnTo>
                <a:lnTo>
                  <a:pt x="280416" y="152399"/>
                </a:lnTo>
                <a:lnTo>
                  <a:pt x="281178" y="154685"/>
                </a:lnTo>
                <a:lnTo>
                  <a:pt x="290322" y="150875"/>
                </a:lnTo>
                <a:close/>
              </a:path>
              <a:path w="576579" h="300354">
                <a:moveTo>
                  <a:pt x="278892" y="156209"/>
                </a:moveTo>
                <a:lnTo>
                  <a:pt x="277368" y="153923"/>
                </a:lnTo>
                <a:lnTo>
                  <a:pt x="268986" y="157733"/>
                </a:lnTo>
                <a:lnTo>
                  <a:pt x="270510" y="160781"/>
                </a:lnTo>
                <a:lnTo>
                  <a:pt x="278892" y="156209"/>
                </a:lnTo>
                <a:close/>
              </a:path>
              <a:path w="576579" h="300354">
                <a:moveTo>
                  <a:pt x="267462" y="162305"/>
                </a:moveTo>
                <a:lnTo>
                  <a:pt x="265938" y="159257"/>
                </a:lnTo>
                <a:lnTo>
                  <a:pt x="257556" y="163829"/>
                </a:lnTo>
                <a:lnTo>
                  <a:pt x="259080" y="166115"/>
                </a:lnTo>
                <a:lnTo>
                  <a:pt x="267462" y="162305"/>
                </a:lnTo>
                <a:close/>
              </a:path>
              <a:path w="576579" h="300354">
                <a:moveTo>
                  <a:pt x="256032" y="167639"/>
                </a:moveTo>
                <a:lnTo>
                  <a:pt x="254508" y="165353"/>
                </a:lnTo>
                <a:lnTo>
                  <a:pt x="246126" y="169163"/>
                </a:lnTo>
                <a:lnTo>
                  <a:pt x="247650" y="172211"/>
                </a:lnTo>
                <a:lnTo>
                  <a:pt x="256032" y="167639"/>
                </a:lnTo>
                <a:close/>
              </a:path>
              <a:path w="576579" h="300354">
                <a:moveTo>
                  <a:pt x="244602" y="173735"/>
                </a:moveTo>
                <a:lnTo>
                  <a:pt x="243078" y="170687"/>
                </a:lnTo>
                <a:lnTo>
                  <a:pt x="234696" y="175259"/>
                </a:lnTo>
                <a:lnTo>
                  <a:pt x="236220" y="177545"/>
                </a:lnTo>
                <a:lnTo>
                  <a:pt x="244602" y="173735"/>
                </a:lnTo>
                <a:close/>
              </a:path>
              <a:path w="576579" h="300354">
                <a:moveTo>
                  <a:pt x="233172" y="179069"/>
                </a:moveTo>
                <a:lnTo>
                  <a:pt x="231648" y="176021"/>
                </a:lnTo>
                <a:lnTo>
                  <a:pt x="223266" y="180593"/>
                </a:lnTo>
                <a:lnTo>
                  <a:pt x="224790" y="183641"/>
                </a:lnTo>
                <a:lnTo>
                  <a:pt x="233172" y="179069"/>
                </a:lnTo>
                <a:close/>
              </a:path>
              <a:path w="576579" h="300354">
                <a:moveTo>
                  <a:pt x="221742" y="185165"/>
                </a:moveTo>
                <a:lnTo>
                  <a:pt x="220218" y="182117"/>
                </a:lnTo>
                <a:lnTo>
                  <a:pt x="211836" y="186689"/>
                </a:lnTo>
                <a:lnTo>
                  <a:pt x="213360" y="188975"/>
                </a:lnTo>
                <a:lnTo>
                  <a:pt x="221742" y="185165"/>
                </a:lnTo>
                <a:close/>
              </a:path>
              <a:path w="576579" h="300354">
                <a:moveTo>
                  <a:pt x="210312" y="190499"/>
                </a:moveTo>
                <a:lnTo>
                  <a:pt x="208788" y="187451"/>
                </a:lnTo>
                <a:lnTo>
                  <a:pt x="200406" y="192023"/>
                </a:lnTo>
                <a:lnTo>
                  <a:pt x="201930" y="195071"/>
                </a:lnTo>
                <a:lnTo>
                  <a:pt x="210312" y="190499"/>
                </a:lnTo>
                <a:close/>
              </a:path>
              <a:path w="576579" h="300354">
                <a:moveTo>
                  <a:pt x="198882" y="196595"/>
                </a:moveTo>
                <a:lnTo>
                  <a:pt x="198120" y="193547"/>
                </a:lnTo>
                <a:lnTo>
                  <a:pt x="188976" y="197357"/>
                </a:lnTo>
                <a:lnTo>
                  <a:pt x="190500" y="200405"/>
                </a:lnTo>
                <a:lnTo>
                  <a:pt x="198882" y="196595"/>
                </a:lnTo>
                <a:close/>
              </a:path>
              <a:path w="576579" h="300354">
                <a:moveTo>
                  <a:pt x="188214" y="201929"/>
                </a:moveTo>
                <a:lnTo>
                  <a:pt x="186690" y="198881"/>
                </a:lnTo>
                <a:lnTo>
                  <a:pt x="178308" y="203453"/>
                </a:lnTo>
                <a:lnTo>
                  <a:pt x="179070" y="206501"/>
                </a:lnTo>
                <a:lnTo>
                  <a:pt x="188214" y="201929"/>
                </a:lnTo>
                <a:close/>
              </a:path>
              <a:path w="576579" h="300354">
                <a:moveTo>
                  <a:pt x="176784" y="208025"/>
                </a:moveTo>
                <a:lnTo>
                  <a:pt x="175260" y="204977"/>
                </a:lnTo>
                <a:lnTo>
                  <a:pt x="166878" y="208787"/>
                </a:lnTo>
                <a:lnTo>
                  <a:pt x="167640" y="211835"/>
                </a:lnTo>
                <a:lnTo>
                  <a:pt x="176784" y="208025"/>
                </a:lnTo>
                <a:close/>
              </a:path>
              <a:path w="576579" h="300354">
                <a:moveTo>
                  <a:pt x="165354" y="213359"/>
                </a:moveTo>
                <a:lnTo>
                  <a:pt x="163830" y="210311"/>
                </a:lnTo>
                <a:lnTo>
                  <a:pt x="155448" y="214883"/>
                </a:lnTo>
                <a:lnTo>
                  <a:pt x="156972" y="217931"/>
                </a:lnTo>
                <a:lnTo>
                  <a:pt x="165354" y="213359"/>
                </a:lnTo>
                <a:close/>
              </a:path>
              <a:path w="576579" h="300354">
                <a:moveTo>
                  <a:pt x="153924" y="218693"/>
                </a:moveTo>
                <a:lnTo>
                  <a:pt x="152400" y="216407"/>
                </a:lnTo>
                <a:lnTo>
                  <a:pt x="144018" y="220217"/>
                </a:lnTo>
                <a:lnTo>
                  <a:pt x="145542" y="223265"/>
                </a:lnTo>
                <a:lnTo>
                  <a:pt x="153924" y="218693"/>
                </a:lnTo>
                <a:close/>
              </a:path>
              <a:path w="576579" h="300354">
                <a:moveTo>
                  <a:pt x="142494" y="224789"/>
                </a:moveTo>
                <a:lnTo>
                  <a:pt x="140970" y="221741"/>
                </a:lnTo>
                <a:lnTo>
                  <a:pt x="132588" y="226313"/>
                </a:lnTo>
                <a:lnTo>
                  <a:pt x="134112" y="229361"/>
                </a:lnTo>
                <a:lnTo>
                  <a:pt x="142494" y="224789"/>
                </a:lnTo>
                <a:close/>
              </a:path>
              <a:path w="576579" h="300354">
                <a:moveTo>
                  <a:pt x="131064" y="230123"/>
                </a:moveTo>
                <a:lnTo>
                  <a:pt x="129540" y="227837"/>
                </a:lnTo>
                <a:lnTo>
                  <a:pt x="121157" y="231647"/>
                </a:lnTo>
                <a:lnTo>
                  <a:pt x="122682" y="234695"/>
                </a:lnTo>
                <a:lnTo>
                  <a:pt x="131064" y="230123"/>
                </a:lnTo>
                <a:close/>
              </a:path>
              <a:path w="576579" h="300354">
                <a:moveTo>
                  <a:pt x="119634" y="236219"/>
                </a:moveTo>
                <a:lnTo>
                  <a:pt x="118110" y="233171"/>
                </a:lnTo>
                <a:lnTo>
                  <a:pt x="109728" y="237743"/>
                </a:lnTo>
                <a:lnTo>
                  <a:pt x="111252" y="240029"/>
                </a:lnTo>
                <a:lnTo>
                  <a:pt x="119634" y="236219"/>
                </a:lnTo>
                <a:close/>
              </a:path>
              <a:path w="576579" h="300354">
                <a:moveTo>
                  <a:pt x="108204" y="241553"/>
                </a:moveTo>
                <a:lnTo>
                  <a:pt x="106680" y="239267"/>
                </a:lnTo>
                <a:lnTo>
                  <a:pt x="98298" y="243077"/>
                </a:lnTo>
                <a:lnTo>
                  <a:pt x="99822" y="246125"/>
                </a:lnTo>
                <a:lnTo>
                  <a:pt x="108204" y="241553"/>
                </a:lnTo>
                <a:close/>
              </a:path>
              <a:path w="576579" h="300354">
                <a:moveTo>
                  <a:pt x="6096" y="295252"/>
                </a:moveTo>
                <a:lnTo>
                  <a:pt x="6096" y="293369"/>
                </a:lnTo>
                <a:lnTo>
                  <a:pt x="3048" y="294893"/>
                </a:lnTo>
                <a:lnTo>
                  <a:pt x="1722" y="292243"/>
                </a:lnTo>
                <a:lnTo>
                  <a:pt x="0" y="294893"/>
                </a:lnTo>
                <a:lnTo>
                  <a:pt x="6096" y="295252"/>
                </a:lnTo>
                <a:close/>
              </a:path>
              <a:path w="576579" h="300354">
                <a:moveTo>
                  <a:pt x="2201" y="291507"/>
                </a:moveTo>
                <a:lnTo>
                  <a:pt x="1524" y="291845"/>
                </a:lnTo>
                <a:lnTo>
                  <a:pt x="1722" y="292243"/>
                </a:lnTo>
                <a:lnTo>
                  <a:pt x="2201" y="291507"/>
                </a:lnTo>
                <a:close/>
              </a:path>
              <a:path w="576579" h="300354">
                <a:moveTo>
                  <a:pt x="5316" y="291811"/>
                </a:moveTo>
                <a:lnTo>
                  <a:pt x="4571" y="290321"/>
                </a:lnTo>
                <a:lnTo>
                  <a:pt x="2201" y="291507"/>
                </a:lnTo>
                <a:lnTo>
                  <a:pt x="1722" y="292243"/>
                </a:lnTo>
                <a:lnTo>
                  <a:pt x="2285" y="293369"/>
                </a:lnTo>
                <a:lnTo>
                  <a:pt x="2285" y="291845"/>
                </a:lnTo>
                <a:lnTo>
                  <a:pt x="5181" y="292020"/>
                </a:lnTo>
                <a:lnTo>
                  <a:pt x="5316" y="291811"/>
                </a:lnTo>
                <a:close/>
              </a:path>
              <a:path w="576579" h="300354">
                <a:moveTo>
                  <a:pt x="52578" y="219455"/>
                </a:moveTo>
                <a:lnTo>
                  <a:pt x="52578" y="218693"/>
                </a:lnTo>
                <a:lnTo>
                  <a:pt x="51054" y="217169"/>
                </a:lnTo>
                <a:lnTo>
                  <a:pt x="49530" y="217931"/>
                </a:lnTo>
                <a:lnTo>
                  <a:pt x="49530" y="218693"/>
                </a:lnTo>
                <a:lnTo>
                  <a:pt x="2201" y="291507"/>
                </a:lnTo>
                <a:lnTo>
                  <a:pt x="4571" y="290321"/>
                </a:lnTo>
                <a:lnTo>
                  <a:pt x="5316" y="291811"/>
                </a:lnTo>
                <a:lnTo>
                  <a:pt x="51816" y="220217"/>
                </a:lnTo>
                <a:lnTo>
                  <a:pt x="52578" y="219455"/>
                </a:lnTo>
                <a:close/>
              </a:path>
              <a:path w="576579" h="300354">
                <a:moveTo>
                  <a:pt x="5181" y="292020"/>
                </a:moveTo>
                <a:lnTo>
                  <a:pt x="2285" y="291845"/>
                </a:lnTo>
                <a:lnTo>
                  <a:pt x="3810" y="294131"/>
                </a:lnTo>
                <a:lnTo>
                  <a:pt x="5181" y="292020"/>
                </a:lnTo>
                <a:close/>
              </a:path>
              <a:path w="576579" h="300354">
                <a:moveTo>
                  <a:pt x="6096" y="293369"/>
                </a:moveTo>
                <a:lnTo>
                  <a:pt x="5428" y="292035"/>
                </a:lnTo>
                <a:lnTo>
                  <a:pt x="5181" y="292020"/>
                </a:lnTo>
                <a:lnTo>
                  <a:pt x="3810" y="294131"/>
                </a:lnTo>
                <a:lnTo>
                  <a:pt x="2285" y="291845"/>
                </a:lnTo>
                <a:lnTo>
                  <a:pt x="2285" y="293369"/>
                </a:lnTo>
                <a:lnTo>
                  <a:pt x="3048" y="294893"/>
                </a:lnTo>
                <a:lnTo>
                  <a:pt x="6096" y="293369"/>
                </a:lnTo>
                <a:close/>
              </a:path>
              <a:path w="576579" h="300354">
                <a:moveTo>
                  <a:pt x="5428" y="292035"/>
                </a:moveTo>
                <a:lnTo>
                  <a:pt x="5316" y="291811"/>
                </a:lnTo>
                <a:lnTo>
                  <a:pt x="5181" y="292020"/>
                </a:lnTo>
                <a:lnTo>
                  <a:pt x="5428" y="292035"/>
                </a:lnTo>
                <a:close/>
              </a:path>
              <a:path w="576579" h="300354">
                <a:moveTo>
                  <a:pt x="92202" y="299465"/>
                </a:moveTo>
                <a:lnTo>
                  <a:pt x="92202" y="297941"/>
                </a:lnTo>
                <a:lnTo>
                  <a:pt x="91440" y="297179"/>
                </a:lnTo>
                <a:lnTo>
                  <a:pt x="90678" y="297179"/>
                </a:lnTo>
                <a:lnTo>
                  <a:pt x="5428" y="292035"/>
                </a:lnTo>
                <a:lnTo>
                  <a:pt x="6096" y="293369"/>
                </a:lnTo>
                <a:lnTo>
                  <a:pt x="6096" y="295252"/>
                </a:lnTo>
                <a:lnTo>
                  <a:pt x="90678" y="300227"/>
                </a:lnTo>
                <a:lnTo>
                  <a:pt x="91440" y="300227"/>
                </a:lnTo>
                <a:lnTo>
                  <a:pt x="92202" y="299465"/>
                </a:lnTo>
                <a:close/>
              </a:path>
              <a:path w="576579" h="300354">
                <a:moveTo>
                  <a:pt x="17526" y="287273"/>
                </a:moveTo>
                <a:lnTo>
                  <a:pt x="16002" y="284225"/>
                </a:lnTo>
                <a:lnTo>
                  <a:pt x="7620" y="288797"/>
                </a:lnTo>
                <a:lnTo>
                  <a:pt x="9143" y="291845"/>
                </a:lnTo>
                <a:lnTo>
                  <a:pt x="17526" y="287273"/>
                </a:lnTo>
                <a:close/>
              </a:path>
              <a:path w="576579" h="300354">
                <a:moveTo>
                  <a:pt x="28956" y="281939"/>
                </a:moveTo>
                <a:lnTo>
                  <a:pt x="27432" y="278891"/>
                </a:lnTo>
                <a:lnTo>
                  <a:pt x="19050" y="283463"/>
                </a:lnTo>
                <a:lnTo>
                  <a:pt x="20574" y="285749"/>
                </a:lnTo>
                <a:lnTo>
                  <a:pt x="28956" y="281939"/>
                </a:lnTo>
                <a:close/>
              </a:path>
              <a:path w="576579" h="300354">
                <a:moveTo>
                  <a:pt x="40386" y="275843"/>
                </a:moveTo>
                <a:lnTo>
                  <a:pt x="38862" y="272795"/>
                </a:lnTo>
                <a:lnTo>
                  <a:pt x="30480" y="277367"/>
                </a:lnTo>
                <a:lnTo>
                  <a:pt x="32004" y="280415"/>
                </a:lnTo>
                <a:lnTo>
                  <a:pt x="40386" y="275843"/>
                </a:lnTo>
                <a:close/>
              </a:path>
              <a:path w="576579" h="300354">
                <a:moveTo>
                  <a:pt x="51816" y="270509"/>
                </a:moveTo>
                <a:lnTo>
                  <a:pt x="50292" y="267461"/>
                </a:lnTo>
                <a:lnTo>
                  <a:pt x="41910" y="272033"/>
                </a:lnTo>
                <a:lnTo>
                  <a:pt x="43434" y="274319"/>
                </a:lnTo>
                <a:lnTo>
                  <a:pt x="51816" y="270509"/>
                </a:lnTo>
                <a:close/>
              </a:path>
              <a:path w="576579" h="300354">
                <a:moveTo>
                  <a:pt x="63246" y="264413"/>
                </a:moveTo>
                <a:lnTo>
                  <a:pt x="61721" y="262127"/>
                </a:lnTo>
                <a:lnTo>
                  <a:pt x="53340" y="265937"/>
                </a:lnTo>
                <a:lnTo>
                  <a:pt x="54864" y="268985"/>
                </a:lnTo>
                <a:lnTo>
                  <a:pt x="63246" y="264413"/>
                </a:lnTo>
                <a:close/>
              </a:path>
              <a:path w="576579" h="300354">
                <a:moveTo>
                  <a:pt x="74676" y="259079"/>
                </a:moveTo>
                <a:lnTo>
                  <a:pt x="73152" y="256031"/>
                </a:lnTo>
                <a:lnTo>
                  <a:pt x="64770" y="260603"/>
                </a:lnTo>
                <a:lnTo>
                  <a:pt x="65532" y="262889"/>
                </a:lnTo>
                <a:lnTo>
                  <a:pt x="74676" y="259079"/>
                </a:lnTo>
                <a:close/>
              </a:path>
              <a:path w="576579" h="300354">
                <a:moveTo>
                  <a:pt x="85343" y="252983"/>
                </a:moveTo>
                <a:lnTo>
                  <a:pt x="84582" y="250697"/>
                </a:lnTo>
                <a:lnTo>
                  <a:pt x="75438" y="254507"/>
                </a:lnTo>
                <a:lnTo>
                  <a:pt x="76962" y="257555"/>
                </a:lnTo>
                <a:lnTo>
                  <a:pt x="85343" y="252983"/>
                </a:lnTo>
                <a:close/>
              </a:path>
              <a:path w="576579" h="300354">
                <a:moveTo>
                  <a:pt x="96774" y="247649"/>
                </a:moveTo>
                <a:lnTo>
                  <a:pt x="96012" y="244601"/>
                </a:lnTo>
                <a:lnTo>
                  <a:pt x="86868" y="249173"/>
                </a:lnTo>
                <a:lnTo>
                  <a:pt x="88392" y="251459"/>
                </a:lnTo>
                <a:lnTo>
                  <a:pt x="96774" y="247649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35265" y="3586734"/>
            <a:ext cx="961390" cy="2256790"/>
          </a:xfrm>
          <a:custGeom>
            <a:avLst/>
            <a:gdLst/>
            <a:ahLst/>
            <a:cxnLst/>
            <a:rect l="l" t="t" r="r" b="b"/>
            <a:pathLst>
              <a:path w="961389" h="2256790">
                <a:moveTo>
                  <a:pt x="413766" y="2207514"/>
                </a:moveTo>
                <a:lnTo>
                  <a:pt x="404622" y="2204466"/>
                </a:lnTo>
                <a:lnTo>
                  <a:pt x="403860" y="2207514"/>
                </a:lnTo>
                <a:lnTo>
                  <a:pt x="413004" y="2210562"/>
                </a:lnTo>
                <a:lnTo>
                  <a:pt x="413766" y="2207514"/>
                </a:lnTo>
                <a:close/>
              </a:path>
              <a:path w="961389" h="2256790">
                <a:moveTo>
                  <a:pt x="487060" y="2224936"/>
                </a:moveTo>
                <a:lnTo>
                  <a:pt x="482100" y="2224110"/>
                </a:lnTo>
                <a:lnTo>
                  <a:pt x="405384" y="2253234"/>
                </a:lnTo>
                <a:lnTo>
                  <a:pt x="403860" y="2254758"/>
                </a:lnTo>
                <a:lnTo>
                  <a:pt x="403860" y="2255520"/>
                </a:lnTo>
                <a:lnTo>
                  <a:pt x="404622" y="2256282"/>
                </a:lnTo>
                <a:lnTo>
                  <a:pt x="406146" y="2256282"/>
                </a:lnTo>
                <a:lnTo>
                  <a:pt x="487060" y="2224936"/>
                </a:lnTo>
                <a:close/>
              </a:path>
              <a:path w="961389" h="2256790">
                <a:moveTo>
                  <a:pt x="425958" y="2209800"/>
                </a:moveTo>
                <a:lnTo>
                  <a:pt x="416814" y="2208276"/>
                </a:lnTo>
                <a:lnTo>
                  <a:pt x="416052" y="2211323"/>
                </a:lnTo>
                <a:lnTo>
                  <a:pt x="425196" y="2212847"/>
                </a:lnTo>
                <a:lnTo>
                  <a:pt x="425958" y="2209800"/>
                </a:lnTo>
                <a:close/>
              </a:path>
              <a:path w="961389" h="2256790">
                <a:moveTo>
                  <a:pt x="487850" y="2221139"/>
                </a:moveTo>
                <a:lnTo>
                  <a:pt x="420624" y="2165604"/>
                </a:lnTo>
                <a:lnTo>
                  <a:pt x="419100" y="2165604"/>
                </a:lnTo>
                <a:lnTo>
                  <a:pt x="418338" y="2166366"/>
                </a:lnTo>
                <a:lnTo>
                  <a:pt x="418338" y="2167890"/>
                </a:lnTo>
                <a:lnTo>
                  <a:pt x="419100" y="2168652"/>
                </a:lnTo>
                <a:lnTo>
                  <a:pt x="481992" y="2220237"/>
                </a:lnTo>
                <a:lnTo>
                  <a:pt x="487850" y="2221139"/>
                </a:lnTo>
                <a:close/>
              </a:path>
              <a:path w="961389" h="2256790">
                <a:moveTo>
                  <a:pt x="438150" y="2212847"/>
                </a:moveTo>
                <a:lnTo>
                  <a:pt x="429006" y="2210562"/>
                </a:lnTo>
                <a:lnTo>
                  <a:pt x="428244" y="2213610"/>
                </a:lnTo>
                <a:lnTo>
                  <a:pt x="437388" y="2215896"/>
                </a:lnTo>
                <a:lnTo>
                  <a:pt x="438150" y="2212847"/>
                </a:lnTo>
                <a:close/>
              </a:path>
              <a:path w="961389" h="2256790">
                <a:moveTo>
                  <a:pt x="450342" y="2218182"/>
                </a:moveTo>
                <a:lnTo>
                  <a:pt x="450342" y="2215134"/>
                </a:lnTo>
                <a:lnTo>
                  <a:pt x="441198" y="2213610"/>
                </a:lnTo>
                <a:lnTo>
                  <a:pt x="440436" y="2216658"/>
                </a:lnTo>
                <a:lnTo>
                  <a:pt x="450342" y="2218182"/>
                </a:lnTo>
                <a:close/>
              </a:path>
              <a:path w="961389" h="2256790">
                <a:moveTo>
                  <a:pt x="463296" y="2217420"/>
                </a:moveTo>
                <a:lnTo>
                  <a:pt x="454152" y="2215896"/>
                </a:lnTo>
                <a:lnTo>
                  <a:pt x="453390" y="2218944"/>
                </a:lnTo>
                <a:lnTo>
                  <a:pt x="462534" y="2220467"/>
                </a:lnTo>
                <a:lnTo>
                  <a:pt x="463296" y="2217420"/>
                </a:lnTo>
                <a:close/>
              </a:path>
              <a:path w="961389" h="2256790">
                <a:moveTo>
                  <a:pt x="475488" y="2222754"/>
                </a:moveTo>
                <a:lnTo>
                  <a:pt x="475488" y="2219706"/>
                </a:lnTo>
                <a:lnTo>
                  <a:pt x="466344" y="2218182"/>
                </a:lnTo>
                <a:lnTo>
                  <a:pt x="465582" y="2221229"/>
                </a:lnTo>
                <a:lnTo>
                  <a:pt x="475488" y="2222754"/>
                </a:lnTo>
                <a:close/>
              </a:path>
              <a:path w="961389" h="2256790">
                <a:moveTo>
                  <a:pt x="485253" y="2222913"/>
                </a:moveTo>
                <a:lnTo>
                  <a:pt x="481992" y="2220237"/>
                </a:lnTo>
                <a:lnTo>
                  <a:pt x="478536" y="2219706"/>
                </a:lnTo>
                <a:lnTo>
                  <a:pt x="478536" y="2223516"/>
                </a:lnTo>
                <a:lnTo>
                  <a:pt x="482100" y="2224110"/>
                </a:lnTo>
                <a:lnTo>
                  <a:pt x="485253" y="2222913"/>
                </a:lnTo>
                <a:close/>
              </a:path>
              <a:path w="961389" h="2256790">
                <a:moveTo>
                  <a:pt x="488373" y="2221571"/>
                </a:moveTo>
                <a:lnTo>
                  <a:pt x="487850" y="2221139"/>
                </a:lnTo>
                <a:lnTo>
                  <a:pt x="481992" y="2220237"/>
                </a:lnTo>
                <a:lnTo>
                  <a:pt x="485253" y="2222913"/>
                </a:lnTo>
                <a:lnTo>
                  <a:pt x="487680" y="2221991"/>
                </a:lnTo>
                <a:lnTo>
                  <a:pt x="487680" y="2224696"/>
                </a:lnTo>
                <a:lnTo>
                  <a:pt x="488373" y="2221571"/>
                </a:lnTo>
                <a:close/>
              </a:path>
              <a:path w="961389" h="2256790">
                <a:moveTo>
                  <a:pt x="487680" y="2224696"/>
                </a:moveTo>
                <a:lnTo>
                  <a:pt x="487680" y="2221991"/>
                </a:lnTo>
                <a:lnTo>
                  <a:pt x="486918" y="2224278"/>
                </a:lnTo>
                <a:lnTo>
                  <a:pt x="485253" y="2222913"/>
                </a:lnTo>
                <a:lnTo>
                  <a:pt x="482100" y="2224110"/>
                </a:lnTo>
                <a:lnTo>
                  <a:pt x="487060" y="2224936"/>
                </a:lnTo>
                <a:lnTo>
                  <a:pt x="487680" y="2224696"/>
                </a:lnTo>
                <a:close/>
              </a:path>
              <a:path w="961389" h="2256790">
                <a:moveTo>
                  <a:pt x="487680" y="2221991"/>
                </a:moveTo>
                <a:lnTo>
                  <a:pt x="485253" y="2222913"/>
                </a:lnTo>
                <a:lnTo>
                  <a:pt x="486918" y="2224278"/>
                </a:lnTo>
                <a:lnTo>
                  <a:pt x="487680" y="2221991"/>
                </a:lnTo>
                <a:close/>
              </a:path>
              <a:path w="961389" h="2256790">
                <a:moveTo>
                  <a:pt x="487754" y="2224667"/>
                </a:moveTo>
                <a:lnTo>
                  <a:pt x="487060" y="2224936"/>
                </a:lnTo>
                <a:lnTo>
                  <a:pt x="487680" y="2225040"/>
                </a:lnTo>
                <a:lnTo>
                  <a:pt x="487754" y="2224667"/>
                </a:lnTo>
                <a:close/>
              </a:path>
              <a:path w="961389" h="2256790">
                <a:moveTo>
                  <a:pt x="490728" y="2223516"/>
                </a:moveTo>
                <a:lnTo>
                  <a:pt x="488373" y="2221571"/>
                </a:lnTo>
                <a:lnTo>
                  <a:pt x="487754" y="2224667"/>
                </a:lnTo>
                <a:lnTo>
                  <a:pt x="490728" y="2223516"/>
                </a:lnTo>
                <a:close/>
              </a:path>
              <a:path w="961389" h="2256790">
                <a:moveTo>
                  <a:pt x="488442" y="2221229"/>
                </a:moveTo>
                <a:lnTo>
                  <a:pt x="487850" y="2221139"/>
                </a:lnTo>
                <a:lnTo>
                  <a:pt x="488373" y="2221571"/>
                </a:lnTo>
                <a:lnTo>
                  <a:pt x="488442" y="2221229"/>
                </a:lnTo>
                <a:close/>
              </a:path>
              <a:path w="961389" h="2256790">
                <a:moveTo>
                  <a:pt x="401574" y="2203704"/>
                </a:moveTo>
                <a:lnTo>
                  <a:pt x="392430" y="2200656"/>
                </a:lnTo>
                <a:lnTo>
                  <a:pt x="391668" y="2203704"/>
                </a:lnTo>
                <a:lnTo>
                  <a:pt x="400812" y="2206752"/>
                </a:lnTo>
                <a:lnTo>
                  <a:pt x="401574" y="2203704"/>
                </a:lnTo>
                <a:close/>
              </a:path>
              <a:path w="961389" h="2256790">
                <a:moveTo>
                  <a:pt x="389382" y="2199894"/>
                </a:moveTo>
                <a:lnTo>
                  <a:pt x="380238" y="2196846"/>
                </a:lnTo>
                <a:lnTo>
                  <a:pt x="379476" y="2199894"/>
                </a:lnTo>
                <a:lnTo>
                  <a:pt x="388620" y="2202941"/>
                </a:lnTo>
                <a:lnTo>
                  <a:pt x="389382" y="2199894"/>
                </a:lnTo>
                <a:close/>
              </a:path>
              <a:path w="961389" h="2256790">
                <a:moveTo>
                  <a:pt x="377190" y="2196084"/>
                </a:moveTo>
                <a:lnTo>
                  <a:pt x="368808" y="2192273"/>
                </a:lnTo>
                <a:lnTo>
                  <a:pt x="367284" y="2195322"/>
                </a:lnTo>
                <a:lnTo>
                  <a:pt x="376428" y="2199132"/>
                </a:lnTo>
                <a:lnTo>
                  <a:pt x="377190" y="2196084"/>
                </a:lnTo>
                <a:close/>
              </a:path>
              <a:path w="961389" h="2256790">
                <a:moveTo>
                  <a:pt x="365760" y="2191512"/>
                </a:moveTo>
                <a:lnTo>
                  <a:pt x="356616" y="2187702"/>
                </a:lnTo>
                <a:lnTo>
                  <a:pt x="355854" y="2190750"/>
                </a:lnTo>
                <a:lnTo>
                  <a:pt x="364236" y="2194560"/>
                </a:lnTo>
                <a:lnTo>
                  <a:pt x="365760" y="2191512"/>
                </a:lnTo>
                <a:close/>
              </a:path>
              <a:path w="961389" h="2256790">
                <a:moveTo>
                  <a:pt x="354330" y="2186178"/>
                </a:moveTo>
                <a:lnTo>
                  <a:pt x="352806" y="2186178"/>
                </a:lnTo>
                <a:lnTo>
                  <a:pt x="345186" y="2182368"/>
                </a:lnTo>
                <a:lnTo>
                  <a:pt x="344424" y="2184654"/>
                </a:lnTo>
                <a:lnTo>
                  <a:pt x="352044" y="2189226"/>
                </a:lnTo>
                <a:lnTo>
                  <a:pt x="352806" y="2189226"/>
                </a:lnTo>
                <a:lnTo>
                  <a:pt x="354330" y="2186178"/>
                </a:lnTo>
                <a:close/>
              </a:path>
              <a:path w="961389" h="2256790">
                <a:moveTo>
                  <a:pt x="342900" y="2180844"/>
                </a:moveTo>
                <a:lnTo>
                  <a:pt x="340614" y="2179320"/>
                </a:lnTo>
                <a:lnTo>
                  <a:pt x="334518" y="2176272"/>
                </a:lnTo>
                <a:lnTo>
                  <a:pt x="332994" y="2179320"/>
                </a:lnTo>
                <a:lnTo>
                  <a:pt x="339090" y="2182368"/>
                </a:lnTo>
                <a:lnTo>
                  <a:pt x="341376" y="2183891"/>
                </a:lnTo>
                <a:lnTo>
                  <a:pt x="342900" y="2180844"/>
                </a:lnTo>
                <a:close/>
              </a:path>
              <a:path w="961389" h="2256790">
                <a:moveTo>
                  <a:pt x="331470" y="2174747"/>
                </a:moveTo>
                <a:lnTo>
                  <a:pt x="327660" y="2172462"/>
                </a:lnTo>
                <a:lnTo>
                  <a:pt x="323088" y="2170176"/>
                </a:lnTo>
                <a:lnTo>
                  <a:pt x="321564" y="2172462"/>
                </a:lnTo>
                <a:lnTo>
                  <a:pt x="326136" y="2175510"/>
                </a:lnTo>
                <a:lnTo>
                  <a:pt x="329946" y="2177796"/>
                </a:lnTo>
                <a:lnTo>
                  <a:pt x="331470" y="2174747"/>
                </a:lnTo>
                <a:close/>
              </a:path>
              <a:path w="961389" h="2256790">
                <a:moveTo>
                  <a:pt x="320802" y="2168652"/>
                </a:moveTo>
                <a:lnTo>
                  <a:pt x="314706" y="2164841"/>
                </a:lnTo>
                <a:lnTo>
                  <a:pt x="312420" y="2163317"/>
                </a:lnTo>
                <a:lnTo>
                  <a:pt x="310896" y="2165604"/>
                </a:lnTo>
                <a:lnTo>
                  <a:pt x="313182" y="2167128"/>
                </a:lnTo>
                <a:lnTo>
                  <a:pt x="319278" y="2170938"/>
                </a:lnTo>
                <a:lnTo>
                  <a:pt x="320802" y="2168652"/>
                </a:lnTo>
                <a:close/>
              </a:path>
              <a:path w="961389" h="2256790">
                <a:moveTo>
                  <a:pt x="310134" y="2161794"/>
                </a:moveTo>
                <a:lnTo>
                  <a:pt x="302514" y="2156460"/>
                </a:lnTo>
                <a:lnTo>
                  <a:pt x="300228" y="2158746"/>
                </a:lnTo>
                <a:lnTo>
                  <a:pt x="308610" y="2164079"/>
                </a:lnTo>
                <a:lnTo>
                  <a:pt x="310134" y="2161794"/>
                </a:lnTo>
                <a:close/>
              </a:path>
              <a:path w="961389" h="2256790">
                <a:moveTo>
                  <a:pt x="299466" y="2154173"/>
                </a:moveTo>
                <a:lnTo>
                  <a:pt x="291846" y="2148840"/>
                </a:lnTo>
                <a:lnTo>
                  <a:pt x="290322" y="2151126"/>
                </a:lnTo>
                <a:lnTo>
                  <a:pt x="297942" y="2157222"/>
                </a:lnTo>
                <a:lnTo>
                  <a:pt x="299466" y="2154173"/>
                </a:lnTo>
                <a:close/>
              </a:path>
              <a:path w="961389" h="2256790">
                <a:moveTo>
                  <a:pt x="289560" y="2146554"/>
                </a:moveTo>
                <a:lnTo>
                  <a:pt x="288798" y="2145791"/>
                </a:lnTo>
                <a:lnTo>
                  <a:pt x="281940" y="2140458"/>
                </a:lnTo>
                <a:lnTo>
                  <a:pt x="280416" y="2143506"/>
                </a:lnTo>
                <a:lnTo>
                  <a:pt x="287274" y="2148840"/>
                </a:lnTo>
                <a:lnTo>
                  <a:pt x="289560" y="2146554"/>
                </a:lnTo>
                <a:close/>
              </a:path>
              <a:path w="961389" h="2256790">
                <a:moveTo>
                  <a:pt x="279654" y="2138934"/>
                </a:moveTo>
                <a:lnTo>
                  <a:pt x="275082" y="2135885"/>
                </a:lnTo>
                <a:lnTo>
                  <a:pt x="272034" y="2132838"/>
                </a:lnTo>
                <a:lnTo>
                  <a:pt x="270510" y="2135123"/>
                </a:lnTo>
                <a:lnTo>
                  <a:pt x="273558" y="2138172"/>
                </a:lnTo>
                <a:lnTo>
                  <a:pt x="277368" y="2141220"/>
                </a:lnTo>
                <a:lnTo>
                  <a:pt x="279654" y="2138934"/>
                </a:lnTo>
                <a:close/>
              </a:path>
              <a:path w="961389" h="2256790">
                <a:moveTo>
                  <a:pt x="269748" y="2130552"/>
                </a:moveTo>
                <a:lnTo>
                  <a:pt x="262128" y="2125217"/>
                </a:lnTo>
                <a:lnTo>
                  <a:pt x="260604" y="2127504"/>
                </a:lnTo>
                <a:lnTo>
                  <a:pt x="267462" y="2133600"/>
                </a:lnTo>
                <a:lnTo>
                  <a:pt x="269748" y="2130552"/>
                </a:lnTo>
                <a:close/>
              </a:path>
              <a:path w="961389" h="2256790">
                <a:moveTo>
                  <a:pt x="259842" y="2122932"/>
                </a:moveTo>
                <a:lnTo>
                  <a:pt x="252222" y="2116835"/>
                </a:lnTo>
                <a:lnTo>
                  <a:pt x="250698" y="2119122"/>
                </a:lnTo>
                <a:lnTo>
                  <a:pt x="257556" y="2125217"/>
                </a:lnTo>
                <a:lnTo>
                  <a:pt x="259842" y="2122932"/>
                </a:lnTo>
                <a:close/>
              </a:path>
              <a:path w="961389" h="2256790">
                <a:moveTo>
                  <a:pt x="249936" y="2114550"/>
                </a:moveTo>
                <a:lnTo>
                  <a:pt x="246888" y="2112264"/>
                </a:lnTo>
                <a:lnTo>
                  <a:pt x="242316" y="2108454"/>
                </a:lnTo>
                <a:lnTo>
                  <a:pt x="240792" y="2111502"/>
                </a:lnTo>
                <a:lnTo>
                  <a:pt x="245364" y="2115312"/>
                </a:lnTo>
                <a:lnTo>
                  <a:pt x="247650" y="2117597"/>
                </a:lnTo>
                <a:lnTo>
                  <a:pt x="249936" y="2114550"/>
                </a:lnTo>
                <a:close/>
              </a:path>
              <a:path w="961389" h="2256790">
                <a:moveTo>
                  <a:pt x="150114" y="2017776"/>
                </a:moveTo>
                <a:lnTo>
                  <a:pt x="144018" y="2010917"/>
                </a:lnTo>
                <a:lnTo>
                  <a:pt x="141732" y="2012441"/>
                </a:lnTo>
                <a:lnTo>
                  <a:pt x="147828" y="2020062"/>
                </a:lnTo>
                <a:lnTo>
                  <a:pt x="150114" y="2017776"/>
                </a:lnTo>
                <a:close/>
              </a:path>
              <a:path w="961389" h="2256790">
                <a:moveTo>
                  <a:pt x="158496" y="2027682"/>
                </a:moveTo>
                <a:lnTo>
                  <a:pt x="157734" y="2026920"/>
                </a:lnTo>
                <a:lnTo>
                  <a:pt x="152400" y="2020062"/>
                </a:lnTo>
                <a:lnTo>
                  <a:pt x="149352" y="2022347"/>
                </a:lnTo>
                <a:lnTo>
                  <a:pt x="155448" y="2029206"/>
                </a:lnTo>
                <a:lnTo>
                  <a:pt x="156210" y="2029968"/>
                </a:lnTo>
                <a:lnTo>
                  <a:pt x="158496" y="2027682"/>
                </a:lnTo>
                <a:close/>
              </a:path>
              <a:path w="961389" h="2256790">
                <a:moveTo>
                  <a:pt x="166878" y="2036826"/>
                </a:moveTo>
                <a:lnTo>
                  <a:pt x="160020" y="2029968"/>
                </a:lnTo>
                <a:lnTo>
                  <a:pt x="157734" y="2032253"/>
                </a:lnTo>
                <a:lnTo>
                  <a:pt x="164592" y="2039112"/>
                </a:lnTo>
                <a:lnTo>
                  <a:pt x="166878" y="2036826"/>
                </a:lnTo>
                <a:close/>
              </a:path>
              <a:path w="961389" h="2256790">
                <a:moveTo>
                  <a:pt x="175260" y="2045970"/>
                </a:moveTo>
                <a:lnTo>
                  <a:pt x="172212" y="2042921"/>
                </a:lnTo>
                <a:lnTo>
                  <a:pt x="169164" y="2039112"/>
                </a:lnTo>
                <a:lnTo>
                  <a:pt x="166878" y="2041397"/>
                </a:lnTo>
                <a:lnTo>
                  <a:pt x="169926" y="2045208"/>
                </a:lnTo>
                <a:lnTo>
                  <a:pt x="172974" y="2048256"/>
                </a:lnTo>
                <a:lnTo>
                  <a:pt x="175260" y="2045970"/>
                </a:lnTo>
                <a:close/>
              </a:path>
              <a:path w="961389" h="2256790">
                <a:moveTo>
                  <a:pt x="184404" y="2055114"/>
                </a:moveTo>
                <a:lnTo>
                  <a:pt x="177546" y="2048256"/>
                </a:lnTo>
                <a:lnTo>
                  <a:pt x="175260" y="2050541"/>
                </a:lnTo>
                <a:lnTo>
                  <a:pt x="182118" y="2057400"/>
                </a:lnTo>
                <a:lnTo>
                  <a:pt x="184404" y="2055114"/>
                </a:lnTo>
                <a:close/>
              </a:path>
              <a:path w="961389" h="2256790">
                <a:moveTo>
                  <a:pt x="193548" y="2064258"/>
                </a:moveTo>
                <a:lnTo>
                  <a:pt x="186690" y="2057400"/>
                </a:lnTo>
                <a:lnTo>
                  <a:pt x="184404" y="2059685"/>
                </a:lnTo>
                <a:lnTo>
                  <a:pt x="191262" y="2066544"/>
                </a:lnTo>
                <a:lnTo>
                  <a:pt x="193548" y="2064258"/>
                </a:lnTo>
                <a:close/>
              </a:path>
              <a:path w="961389" h="2256790">
                <a:moveTo>
                  <a:pt x="202692" y="2073402"/>
                </a:moveTo>
                <a:lnTo>
                  <a:pt x="195834" y="2066544"/>
                </a:lnTo>
                <a:lnTo>
                  <a:pt x="193548" y="2068829"/>
                </a:lnTo>
                <a:lnTo>
                  <a:pt x="200406" y="2074926"/>
                </a:lnTo>
                <a:lnTo>
                  <a:pt x="200406" y="2075688"/>
                </a:lnTo>
                <a:lnTo>
                  <a:pt x="202692" y="2073402"/>
                </a:lnTo>
                <a:close/>
              </a:path>
              <a:path w="961389" h="2256790">
                <a:moveTo>
                  <a:pt x="211836" y="2081783"/>
                </a:moveTo>
                <a:lnTo>
                  <a:pt x="204978" y="2074926"/>
                </a:lnTo>
                <a:lnTo>
                  <a:pt x="202692" y="2077212"/>
                </a:lnTo>
                <a:lnTo>
                  <a:pt x="209550" y="2084070"/>
                </a:lnTo>
                <a:lnTo>
                  <a:pt x="211836" y="2081783"/>
                </a:lnTo>
                <a:close/>
              </a:path>
              <a:path w="961389" h="2256790">
                <a:moveTo>
                  <a:pt x="220980" y="2090165"/>
                </a:moveTo>
                <a:lnTo>
                  <a:pt x="217170" y="2087118"/>
                </a:lnTo>
                <a:lnTo>
                  <a:pt x="214122" y="2084070"/>
                </a:lnTo>
                <a:lnTo>
                  <a:pt x="211836" y="2086356"/>
                </a:lnTo>
                <a:lnTo>
                  <a:pt x="214884" y="2089403"/>
                </a:lnTo>
                <a:lnTo>
                  <a:pt x="218694" y="2092452"/>
                </a:lnTo>
                <a:lnTo>
                  <a:pt x="220980" y="2090165"/>
                </a:lnTo>
                <a:close/>
              </a:path>
              <a:path w="961389" h="2256790">
                <a:moveTo>
                  <a:pt x="230886" y="2098547"/>
                </a:moveTo>
                <a:lnTo>
                  <a:pt x="223266" y="2092452"/>
                </a:lnTo>
                <a:lnTo>
                  <a:pt x="220980" y="2094738"/>
                </a:lnTo>
                <a:lnTo>
                  <a:pt x="228600" y="2100834"/>
                </a:lnTo>
                <a:lnTo>
                  <a:pt x="230886" y="2098547"/>
                </a:lnTo>
                <a:close/>
              </a:path>
              <a:path w="961389" h="2256790">
                <a:moveTo>
                  <a:pt x="240030" y="2106929"/>
                </a:moveTo>
                <a:lnTo>
                  <a:pt x="233172" y="2100834"/>
                </a:lnTo>
                <a:lnTo>
                  <a:pt x="230886" y="2103120"/>
                </a:lnTo>
                <a:lnTo>
                  <a:pt x="238506" y="2109216"/>
                </a:lnTo>
                <a:lnTo>
                  <a:pt x="240030" y="2106929"/>
                </a:lnTo>
                <a:close/>
              </a:path>
              <a:path w="961389" h="2256790">
                <a:moveTo>
                  <a:pt x="141732" y="2008632"/>
                </a:moveTo>
                <a:lnTo>
                  <a:pt x="136398" y="2001012"/>
                </a:lnTo>
                <a:lnTo>
                  <a:pt x="133350" y="2002535"/>
                </a:lnTo>
                <a:lnTo>
                  <a:pt x="139446" y="2010155"/>
                </a:lnTo>
                <a:lnTo>
                  <a:pt x="141732" y="2008632"/>
                </a:lnTo>
                <a:close/>
              </a:path>
              <a:path w="961389" h="2256790">
                <a:moveTo>
                  <a:pt x="134112" y="1997964"/>
                </a:moveTo>
                <a:lnTo>
                  <a:pt x="129540" y="1992629"/>
                </a:lnTo>
                <a:lnTo>
                  <a:pt x="128016" y="1991105"/>
                </a:lnTo>
                <a:lnTo>
                  <a:pt x="125730" y="1992629"/>
                </a:lnTo>
                <a:lnTo>
                  <a:pt x="127254" y="1994915"/>
                </a:lnTo>
                <a:lnTo>
                  <a:pt x="131826" y="2000250"/>
                </a:lnTo>
                <a:lnTo>
                  <a:pt x="134112" y="1997964"/>
                </a:lnTo>
                <a:close/>
              </a:path>
              <a:path w="961389" h="2256790">
                <a:moveTo>
                  <a:pt x="126492" y="1988058"/>
                </a:moveTo>
                <a:lnTo>
                  <a:pt x="121158" y="1980438"/>
                </a:lnTo>
                <a:lnTo>
                  <a:pt x="118110" y="1981962"/>
                </a:lnTo>
                <a:lnTo>
                  <a:pt x="124206" y="1990344"/>
                </a:lnTo>
                <a:lnTo>
                  <a:pt x="126492" y="1988058"/>
                </a:lnTo>
                <a:close/>
              </a:path>
              <a:path w="961389" h="2256790">
                <a:moveTo>
                  <a:pt x="118872" y="1978152"/>
                </a:moveTo>
                <a:lnTo>
                  <a:pt x="116586" y="1974341"/>
                </a:lnTo>
                <a:lnTo>
                  <a:pt x="114300" y="1969770"/>
                </a:lnTo>
                <a:lnTo>
                  <a:pt x="111252" y="1971294"/>
                </a:lnTo>
                <a:lnTo>
                  <a:pt x="114300" y="1976627"/>
                </a:lnTo>
                <a:lnTo>
                  <a:pt x="116586" y="1979676"/>
                </a:lnTo>
                <a:lnTo>
                  <a:pt x="118872" y="1978152"/>
                </a:lnTo>
                <a:close/>
              </a:path>
              <a:path w="961389" h="2256790">
                <a:moveTo>
                  <a:pt x="112014" y="1967483"/>
                </a:moveTo>
                <a:lnTo>
                  <a:pt x="107442" y="1959102"/>
                </a:lnTo>
                <a:lnTo>
                  <a:pt x="104394" y="1960626"/>
                </a:lnTo>
                <a:lnTo>
                  <a:pt x="109728" y="1969008"/>
                </a:lnTo>
                <a:lnTo>
                  <a:pt x="112014" y="1967483"/>
                </a:lnTo>
                <a:close/>
              </a:path>
              <a:path w="961389" h="2256790">
                <a:moveTo>
                  <a:pt x="105156" y="1956815"/>
                </a:moveTo>
                <a:lnTo>
                  <a:pt x="104394" y="1955291"/>
                </a:lnTo>
                <a:lnTo>
                  <a:pt x="100584" y="1948433"/>
                </a:lnTo>
                <a:lnTo>
                  <a:pt x="97536" y="1949958"/>
                </a:lnTo>
                <a:lnTo>
                  <a:pt x="102108" y="1956815"/>
                </a:lnTo>
                <a:lnTo>
                  <a:pt x="102870" y="1958339"/>
                </a:lnTo>
                <a:lnTo>
                  <a:pt x="105156" y="1956815"/>
                </a:lnTo>
                <a:close/>
              </a:path>
              <a:path w="961389" h="2256790">
                <a:moveTo>
                  <a:pt x="99060" y="1945386"/>
                </a:moveTo>
                <a:lnTo>
                  <a:pt x="94488" y="1937765"/>
                </a:lnTo>
                <a:lnTo>
                  <a:pt x="91440" y="1939289"/>
                </a:lnTo>
                <a:lnTo>
                  <a:pt x="96012" y="1946909"/>
                </a:lnTo>
                <a:lnTo>
                  <a:pt x="99060" y="1945386"/>
                </a:lnTo>
                <a:close/>
              </a:path>
              <a:path w="961389" h="2256790">
                <a:moveTo>
                  <a:pt x="92964" y="1934718"/>
                </a:moveTo>
                <a:lnTo>
                  <a:pt x="88392" y="1926336"/>
                </a:lnTo>
                <a:lnTo>
                  <a:pt x="86106" y="1927859"/>
                </a:lnTo>
                <a:lnTo>
                  <a:pt x="89916" y="1936241"/>
                </a:lnTo>
                <a:lnTo>
                  <a:pt x="92964" y="1934718"/>
                </a:lnTo>
                <a:close/>
              </a:path>
              <a:path w="961389" h="2256790">
                <a:moveTo>
                  <a:pt x="86868" y="1923288"/>
                </a:moveTo>
                <a:lnTo>
                  <a:pt x="83058" y="1914906"/>
                </a:lnTo>
                <a:lnTo>
                  <a:pt x="80010" y="1916429"/>
                </a:lnTo>
                <a:lnTo>
                  <a:pt x="84582" y="1924812"/>
                </a:lnTo>
                <a:lnTo>
                  <a:pt x="86868" y="1923288"/>
                </a:lnTo>
                <a:close/>
              </a:path>
              <a:path w="961389" h="2256790">
                <a:moveTo>
                  <a:pt x="81534" y="1911858"/>
                </a:moveTo>
                <a:lnTo>
                  <a:pt x="77724" y="1903476"/>
                </a:lnTo>
                <a:lnTo>
                  <a:pt x="74676" y="1904238"/>
                </a:lnTo>
                <a:lnTo>
                  <a:pt x="75438" y="1905000"/>
                </a:lnTo>
                <a:lnTo>
                  <a:pt x="78486" y="1913382"/>
                </a:lnTo>
                <a:lnTo>
                  <a:pt x="81534" y="1911858"/>
                </a:lnTo>
                <a:close/>
              </a:path>
              <a:path w="961389" h="2256790">
                <a:moveTo>
                  <a:pt x="76200" y="1900427"/>
                </a:moveTo>
                <a:lnTo>
                  <a:pt x="73152" y="1892808"/>
                </a:lnTo>
                <a:lnTo>
                  <a:pt x="73152" y="1891283"/>
                </a:lnTo>
                <a:lnTo>
                  <a:pt x="70104" y="1892808"/>
                </a:lnTo>
                <a:lnTo>
                  <a:pt x="70866" y="1894332"/>
                </a:lnTo>
                <a:lnTo>
                  <a:pt x="73914" y="1901952"/>
                </a:lnTo>
                <a:lnTo>
                  <a:pt x="76200" y="1900427"/>
                </a:lnTo>
                <a:close/>
              </a:path>
              <a:path w="961389" h="2256790">
                <a:moveTo>
                  <a:pt x="71628" y="1888997"/>
                </a:moveTo>
                <a:lnTo>
                  <a:pt x="68580" y="1879853"/>
                </a:lnTo>
                <a:lnTo>
                  <a:pt x="65532" y="1880615"/>
                </a:lnTo>
                <a:lnTo>
                  <a:pt x="68580" y="1889759"/>
                </a:lnTo>
                <a:lnTo>
                  <a:pt x="71628" y="1888997"/>
                </a:lnTo>
                <a:close/>
              </a:path>
              <a:path w="961389" h="2256790">
                <a:moveTo>
                  <a:pt x="67818" y="1876806"/>
                </a:moveTo>
                <a:lnTo>
                  <a:pt x="64770" y="1867662"/>
                </a:lnTo>
                <a:lnTo>
                  <a:pt x="61722" y="1868424"/>
                </a:lnTo>
                <a:lnTo>
                  <a:pt x="62484" y="1871471"/>
                </a:lnTo>
                <a:lnTo>
                  <a:pt x="64770" y="1877568"/>
                </a:lnTo>
                <a:lnTo>
                  <a:pt x="67818" y="1876806"/>
                </a:lnTo>
                <a:close/>
              </a:path>
              <a:path w="961389" h="2256790">
                <a:moveTo>
                  <a:pt x="63246" y="1864614"/>
                </a:moveTo>
                <a:lnTo>
                  <a:pt x="60960" y="1855470"/>
                </a:lnTo>
                <a:lnTo>
                  <a:pt x="57912" y="1856994"/>
                </a:lnTo>
                <a:lnTo>
                  <a:pt x="60198" y="1865376"/>
                </a:lnTo>
                <a:lnTo>
                  <a:pt x="63246" y="1864614"/>
                </a:lnTo>
                <a:close/>
              </a:path>
              <a:path w="961389" h="2256790">
                <a:moveTo>
                  <a:pt x="59436" y="1852421"/>
                </a:moveTo>
                <a:lnTo>
                  <a:pt x="57150" y="1843277"/>
                </a:lnTo>
                <a:lnTo>
                  <a:pt x="54102" y="1844039"/>
                </a:lnTo>
                <a:lnTo>
                  <a:pt x="54864" y="1847088"/>
                </a:lnTo>
                <a:lnTo>
                  <a:pt x="56388" y="1853945"/>
                </a:lnTo>
                <a:lnTo>
                  <a:pt x="59436" y="1852421"/>
                </a:lnTo>
                <a:close/>
              </a:path>
              <a:path w="961389" h="2256790">
                <a:moveTo>
                  <a:pt x="56388" y="1840229"/>
                </a:moveTo>
                <a:lnTo>
                  <a:pt x="54102" y="1831086"/>
                </a:lnTo>
                <a:lnTo>
                  <a:pt x="51054" y="1831847"/>
                </a:lnTo>
                <a:lnTo>
                  <a:pt x="53340" y="1840991"/>
                </a:lnTo>
                <a:lnTo>
                  <a:pt x="56388" y="1840229"/>
                </a:lnTo>
                <a:close/>
              </a:path>
              <a:path w="961389" h="2256790">
                <a:moveTo>
                  <a:pt x="53340" y="1828038"/>
                </a:moveTo>
                <a:lnTo>
                  <a:pt x="51054" y="1821941"/>
                </a:lnTo>
                <a:lnTo>
                  <a:pt x="50292" y="1818894"/>
                </a:lnTo>
                <a:lnTo>
                  <a:pt x="47244" y="1819656"/>
                </a:lnTo>
                <a:lnTo>
                  <a:pt x="49530" y="1828800"/>
                </a:lnTo>
                <a:lnTo>
                  <a:pt x="53340" y="1828038"/>
                </a:lnTo>
                <a:close/>
              </a:path>
              <a:path w="961389" h="2256790">
                <a:moveTo>
                  <a:pt x="50292" y="1815845"/>
                </a:moveTo>
                <a:lnTo>
                  <a:pt x="48006" y="1806702"/>
                </a:lnTo>
                <a:lnTo>
                  <a:pt x="44958" y="1807464"/>
                </a:lnTo>
                <a:lnTo>
                  <a:pt x="46482" y="1816608"/>
                </a:lnTo>
                <a:lnTo>
                  <a:pt x="50292" y="1815845"/>
                </a:lnTo>
                <a:close/>
              </a:path>
              <a:path w="961389" h="2256790">
                <a:moveTo>
                  <a:pt x="47244" y="1803653"/>
                </a:moveTo>
                <a:lnTo>
                  <a:pt x="45720" y="1796033"/>
                </a:lnTo>
                <a:lnTo>
                  <a:pt x="44958" y="1794509"/>
                </a:lnTo>
                <a:lnTo>
                  <a:pt x="41910" y="1795271"/>
                </a:lnTo>
                <a:lnTo>
                  <a:pt x="42672" y="1796795"/>
                </a:lnTo>
                <a:lnTo>
                  <a:pt x="44196" y="1804415"/>
                </a:lnTo>
                <a:lnTo>
                  <a:pt x="47244" y="1803653"/>
                </a:lnTo>
                <a:close/>
              </a:path>
              <a:path w="961389" h="2256790">
                <a:moveTo>
                  <a:pt x="44196" y="1791462"/>
                </a:moveTo>
                <a:lnTo>
                  <a:pt x="42672" y="1781555"/>
                </a:lnTo>
                <a:lnTo>
                  <a:pt x="39624" y="1782317"/>
                </a:lnTo>
                <a:lnTo>
                  <a:pt x="41148" y="1791462"/>
                </a:lnTo>
                <a:lnTo>
                  <a:pt x="44196" y="1791462"/>
                </a:lnTo>
                <a:close/>
              </a:path>
              <a:path w="961389" h="2256790">
                <a:moveTo>
                  <a:pt x="41910" y="1778508"/>
                </a:moveTo>
                <a:lnTo>
                  <a:pt x="40386" y="1770126"/>
                </a:lnTo>
                <a:lnTo>
                  <a:pt x="40386" y="1769364"/>
                </a:lnTo>
                <a:lnTo>
                  <a:pt x="37338" y="1770126"/>
                </a:lnTo>
                <a:lnTo>
                  <a:pt x="37338" y="1770888"/>
                </a:lnTo>
                <a:lnTo>
                  <a:pt x="38862" y="1779270"/>
                </a:lnTo>
                <a:lnTo>
                  <a:pt x="41910" y="1778508"/>
                </a:lnTo>
                <a:close/>
              </a:path>
              <a:path w="961389" h="2256790">
                <a:moveTo>
                  <a:pt x="39624" y="1766315"/>
                </a:moveTo>
                <a:lnTo>
                  <a:pt x="38100" y="1757171"/>
                </a:lnTo>
                <a:lnTo>
                  <a:pt x="35052" y="1757171"/>
                </a:lnTo>
                <a:lnTo>
                  <a:pt x="36576" y="1767077"/>
                </a:lnTo>
                <a:lnTo>
                  <a:pt x="39624" y="1766315"/>
                </a:lnTo>
                <a:close/>
              </a:path>
              <a:path w="961389" h="2256790">
                <a:moveTo>
                  <a:pt x="37338" y="1754124"/>
                </a:moveTo>
                <a:lnTo>
                  <a:pt x="35814" y="1744217"/>
                </a:lnTo>
                <a:lnTo>
                  <a:pt x="32766" y="1744979"/>
                </a:lnTo>
                <a:lnTo>
                  <a:pt x="34290" y="1754124"/>
                </a:lnTo>
                <a:lnTo>
                  <a:pt x="37338" y="1754124"/>
                </a:lnTo>
                <a:close/>
              </a:path>
              <a:path w="961389" h="2256790">
                <a:moveTo>
                  <a:pt x="35814" y="1741170"/>
                </a:moveTo>
                <a:lnTo>
                  <a:pt x="34290" y="1732026"/>
                </a:lnTo>
                <a:lnTo>
                  <a:pt x="31242" y="1732026"/>
                </a:lnTo>
                <a:lnTo>
                  <a:pt x="32766" y="1741932"/>
                </a:lnTo>
                <a:lnTo>
                  <a:pt x="35814" y="1741170"/>
                </a:lnTo>
                <a:close/>
              </a:path>
              <a:path w="961389" h="2256790">
                <a:moveTo>
                  <a:pt x="33528" y="1728977"/>
                </a:moveTo>
                <a:lnTo>
                  <a:pt x="32766" y="1719071"/>
                </a:lnTo>
                <a:lnTo>
                  <a:pt x="28956" y="1719833"/>
                </a:lnTo>
                <a:lnTo>
                  <a:pt x="30480" y="1728977"/>
                </a:lnTo>
                <a:lnTo>
                  <a:pt x="33528" y="1728977"/>
                </a:lnTo>
                <a:close/>
              </a:path>
              <a:path w="961389" h="2256790">
                <a:moveTo>
                  <a:pt x="32004" y="1716024"/>
                </a:moveTo>
                <a:lnTo>
                  <a:pt x="32004" y="1714500"/>
                </a:lnTo>
                <a:lnTo>
                  <a:pt x="30480" y="1706879"/>
                </a:lnTo>
                <a:lnTo>
                  <a:pt x="27432" y="1706879"/>
                </a:lnTo>
                <a:lnTo>
                  <a:pt x="28956" y="1715262"/>
                </a:lnTo>
                <a:lnTo>
                  <a:pt x="28956" y="1716785"/>
                </a:lnTo>
                <a:lnTo>
                  <a:pt x="32004" y="1716024"/>
                </a:lnTo>
                <a:close/>
              </a:path>
              <a:path w="961389" h="2256790">
                <a:moveTo>
                  <a:pt x="30480" y="1703832"/>
                </a:moveTo>
                <a:lnTo>
                  <a:pt x="28956" y="1693926"/>
                </a:lnTo>
                <a:lnTo>
                  <a:pt x="25908" y="1694688"/>
                </a:lnTo>
                <a:lnTo>
                  <a:pt x="27432" y="1703832"/>
                </a:lnTo>
                <a:lnTo>
                  <a:pt x="30480" y="1703832"/>
                </a:lnTo>
                <a:close/>
              </a:path>
              <a:path w="961389" h="2256790">
                <a:moveTo>
                  <a:pt x="28956" y="1690877"/>
                </a:moveTo>
                <a:lnTo>
                  <a:pt x="28194" y="1686305"/>
                </a:lnTo>
                <a:lnTo>
                  <a:pt x="28194" y="1681733"/>
                </a:lnTo>
                <a:lnTo>
                  <a:pt x="24384" y="1681733"/>
                </a:lnTo>
                <a:lnTo>
                  <a:pt x="25146" y="1686305"/>
                </a:lnTo>
                <a:lnTo>
                  <a:pt x="25908" y="1691639"/>
                </a:lnTo>
                <a:lnTo>
                  <a:pt x="28956" y="1690877"/>
                </a:lnTo>
                <a:close/>
              </a:path>
              <a:path w="961389" h="2256790">
                <a:moveTo>
                  <a:pt x="27432" y="1678685"/>
                </a:moveTo>
                <a:lnTo>
                  <a:pt x="26670" y="1668779"/>
                </a:lnTo>
                <a:lnTo>
                  <a:pt x="23622" y="1669541"/>
                </a:lnTo>
                <a:lnTo>
                  <a:pt x="24384" y="1678685"/>
                </a:lnTo>
                <a:lnTo>
                  <a:pt x="27432" y="1678685"/>
                </a:lnTo>
                <a:close/>
              </a:path>
              <a:path w="961389" h="2256790">
                <a:moveTo>
                  <a:pt x="25908" y="1665732"/>
                </a:moveTo>
                <a:lnTo>
                  <a:pt x="25146" y="1656588"/>
                </a:lnTo>
                <a:lnTo>
                  <a:pt x="22098" y="1656588"/>
                </a:lnTo>
                <a:lnTo>
                  <a:pt x="22098" y="1657350"/>
                </a:lnTo>
                <a:lnTo>
                  <a:pt x="22860" y="1665732"/>
                </a:lnTo>
                <a:lnTo>
                  <a:pt x="25908" y="1665732"/>
                </a:lnTo>
                <a:close/>
              </a:path>
              <a:path w="961389" h="2256790">
                <a:moveTo>
                  <a:pt x="25146" y="1652777"/>
                </a:moveTo>
                <a:lnTo>
                  <a:pt x="24384" y="1643633"/>
                </a:lnTo>
                <a:lnTo>
                  <a:pt x="20574" y="1643633"/>
                </a:lnTo>
                <a:lnTo>
                  <a:pt x="22098" y="1653539"/>
                </a:lnTo>
                <a:lnTo>
                  <a:pt x="25146" y="1652777"/>
                </a:lnTo>
                <a:close/>
              </a:path>
              <a:path w="961389" h="2256790">
                <a:moveTo>
                  <a:pt x="23622" y="1640585"/>
                </a:moveTo>
                <a:lnTo>
                  <a:pt x="22860" y="1630679"/>
                </a:lnTo>
                <a:lnTo>
                  <a:pt x="19812" y="1631441"/>
                </a:lnTo>
                <a:lnTo>
                  <a:pt x="20574" y="1640585"/>
                </a:lnTo>
                <a:lnTo>
                  <a:pt x="23622" y="1640585"/>
                </a:lnTo>
                <a:close/>
              </a:path>
              <a:path w="961389" h="2256790">
                <a:moveTo>
                  <a:pt x="22860" y="1627632"/>
                </a:moveTo>
                <a:lnTo>
                  <a:pt x="22860" y="1626870"/>
                </a:lnTo>
                <a:lnTo>
                  <a:pt x="22098" y="1618488"/>
                </a:lnTo>
                <a:lnTo>
                  <a:pt x="19050" y="1618488"/>
                </a:lnTo>
                <a:lnTo>
                  <a:pt x="19050" y="1626870"/>
                </a:lnTo>
                <a:lnTo>
                  <a:pt x="19812" y="1628394"/>
                </a:lnTo>
                <a:lnTo>
                  <a:pt x="22860" y="1627632"/>
                </a:lnTo>
                <a:close/>
              </a:path>
              <a:path w="961389" h="2256790">
                <a:moveTo>
                  <a:pt x="21336" y="1615439"/>
                </a:moveTo>
                <a:lnTo>
                  <a:pt x="20574" y="1605533"/>
                </a:lnTo>
                <a:lnTo>
                  <a:pt x="17526" y="1606295"/>
                </a:lnTo>
                <a:lnTo>
                  <a:pt x="18288" y="1615439"/>
                </a:lnTo>
                <a:lnTo>
                  <a:pt x="21336" y="1615439"/>
                </a:lnTo>
                <a:close/>
              </a:path>
              <a:path w="961389" h="2256790">
                <a:moveTo>
                  <a:pt x="20574" y="1602485"/>
                </a:moveTo>
                <a:lnTo>
                  <a:pt x="19812" y="1596389"/>
                </a:lnTo>
                <a:lnTo>
                  <a:pt x="19812" y="1593341"/>
                </a:lnTo>
                <a:lnTo>
                  <a:pt x="16764" y="1593341"/>
                </a:lnTo>
                <a:lnTo>
                  <a:pt x="16764" y="1596389"/>
                </a:lnTo>
                <a:lnTo>
                  <a:pt x="17526" y="1602485"/>
                </a:lnTo>
                <a:lnTo>
                  <a:pt x="20574" y="1602485"/>
                </a:lnTo>
                <a:close/>
              </a:path>
              <a:path w="961389" h="2256790">
                <a:moveTo>
                  <a:pt x="19812" y="1589532"/>
                </a:moveTo>
                <a:lnTo>
                  <a:pt x="19050" y="1580388"/>
                </a:lnTo>
                <a:lnTo>
                  <a:pt x="16002" y="1580388"/>
                </a:lnTo>
                <a:lnTo>
                  <a:pt x="16764" y="1590294"/>
                </a:lnTo>
                <a:lnTo>
                  <a:pt x="19812" y="1589532"/>
                </a:lnTo>
                <a:close/>
              </a:path>
              <a:path w="961389" h="2256790">
                <a:moveTo>
                  <a:pt x="19050" y="1577339"/>
                </a:moveTo>
                <a:lnTo>
                  <a:pt x="18288" y="1567433"/>
                </a:lnTo>
                <a:lnTo>
                  <a:pt x="15240" y="1568195"/>
                </a:lnTo>
                <a:lnTo>
                  <a:pt x="15240" y="1577339"/>
                </a:lnTo>
                <a:lnTo>
                  <a:pt x="19050" y="1577339"/>
                </a:lnTo>
                <a:close/>
              </a:path>
              <a:path w="961389" h="2256790">
                <a:moveTo>
                  <a:pt x="17526" y="1564385"/>
                </a:moveTo>
                <a:lnTo>
                  <a:pt x="17526" y="1555241"/>
                </a:lnTo>
                <a:lnTo>
                  <a:pt x="13716" y="1555241"/>
                </a:lnTo>
                <a:lnTo>
                  <a:pt x="14478" y="1564385"/>
                </a:lnTo>
                <a:lnTo>
                  <a:pt x="17526" y="1564385"/>
                </a:lnTo>
                <a:close/>
              </a:path>
              <a:path w="961389" h="2256790">
                <a:moveTo>
                  <a:pt x="16764" y="1552194"/>
                </a:moveTo>
                <a:lnTo>
                  <a:pt x="16764" y="1542288"/>
                </a:lnTo>
                <a:lnTo>
                  <a:pt x="12954" y="1542288"/>
                </a:lnTo>
                <a:lnTo>
                  <a:pt x="13716" y="1552194"/>
                </a:lnTo>
                <a:lnTo>
                  <a:pt x="16764" y="1552194"/>
                </a:lnTo>
                <a:close/>
              </a:path>
              <a:path w="961389" h="2256790">
                <a:moveTo>
                  <a:pt x="16002" y="1539239"/>
                </a:moveTo>
                <a:lnTo>
                  <a:pt x="16002" y="1529333"/>
                </a:lnTo>
                <a:lnTo>
                  <a:pt x="12192" y="1530095"/>
                </a:lnTo>
                <a:lnTo>
                  <a:pt x="12954" y="1533905"/>
                </a:lnTo>
                <a:lnTo>
                  <a:pt x="12954" y="1539239"/>
                </a:lnTo>
                <a:lnTo>
                  <a:pt x="16002" y="1539239"/>
                </a:lnTo>
                <a:close/>
              </a:path>
              <a:path w="961389" h="2256790">
                <a:moveTo>
                  <a:pt x="15240" y="1526285"/>
                </a:moveTo>
                <a:lnTo>
                  <a:pt x="15240" y="1517141"/>
                </a:lnTo>
                <a:lnTo>
                  <a:pt x="11430" y="1517141"/>
                </a:lnTo>
                <a:lnTo>
                  <a:pt x="12192" y="1527047"/>
                </a:lnTo>
                <a:lnTo>
                  <a:pt x="15240" y="1526285"/>
                </a:lnTo>
                <a:close/>
              </a:path>
              <a:path w="961389" h="2256790">
                <a:moveTo>
                  <a:pt x="14478" y="1514094"/>
                </a:moveTo>
                <a:lnTo>
                  <a:pt x="14478" y="1504188"/>
                </a:lnTo>
                <a:lnTo>
                  <a:pt x="10668" y="1504188"/>
                </a:lnTo>
                <a:lnTo>
                  <a:pt x="11430" y="1514094"/>
                </a:lnTo>
                <a:lnTo>
                  <a:pt x="14478" y="1514094"/>
                </a:lnTo>
                <a:close/>
              </a:path>
              <a:path w="961389" h="2256790">
                <a:moveTo>
                  <a:pt x="13716" y="1501139"/>
                </a:moveTo>
                <a:lnTo>
                  <a:pt x="13716" y="1491995"/>
                </a:lnTo>
                <a:lnTo>
                  <a:pt x="9906" y="1491995"/>
                </a:lnTo>
                <a:lnTo>
                  <a:pt x="10668" y="1501139"/>
                </a:lnTo>
                <a:lnTo>
                  <a:pt x="13716" y="1501139"/>
                </a:lnTo>
                <a:close/>
              </a:path>
              <a:path w="961389" h="2256790">
                <a:moveTo>
                  <a:pt x="12954" y="1488185"/>
                </a:moveTo>
                <a:lnTo>
                  <a:pt x="12953" y="1479041"/>
                </a:lnTo>
                <a:lnTo>
                  <a:pt x="9143" y="1479041"/>
                </a:lnTo>
                <a:lnTo>
                  <a:pt x="9906" y="1488947"/>
                </a:lnTo>
                <a:lnTo>
                  <a:pt x="12954" y="1488185"/>
                </a:lnTo>
                <a:close/>
              </a:path>
              <a:path w="961389" h="2256790">
                <a:moveTo>
                  <a:pt x="12192" y="1475994"/>
                </a:moveTo>
                <a:lnTo>
                  <a:pt x="12192" y="1466088"/>
                </a:lnTo>
                <a:lnTo>
                  <a:pt x="8381" y="1466849"/>
                </a:lnTo>
                <a:lnTo>
                  <a:pt x="9143" y="1469135"/>
                </a:lnTo>
                <a:lnTo>
                  <a:pt x="9143" y="1475994"/>
                </a:lnTo>
                <a:lnTo>
                  <a:pt x="12192" y="1475994"/>
                </a:lnTo>
                <a:close/>
              </a:path>
              <a:path w="961389" h="2256790">
                <a:moveTo>
                  <a:pt x="11429" y="1463039"/>
                </a:moveTo>
                <a:lnTo>
                  <a:pt x="11429" y="1453895"/>
                </a:lnTo>
                <a:lnTo>
                  <a:pt x="7620" y="1453895"/>
                </a:lnTo>
                <a:lnTo>
                  <a:pt x="8381" y="1463039"/>
                </a:lnTo>
                <a:lnTo>
                  <a:pt x="11429" y="1463039"/>
                </a:lnTo>
                <a:close/>
              </a:path>
              <a:path w="961389" h="2256790">
                <a:moveTo>
                  <a:pt x="10667" y="1450085"/>
                </a:moveTo>
                <a:lnTo>
                  <a:pt x="10667" y="1440941"/>
                </a:lnTo>
                <a:lnTo>
                  <a:pt x="6857" y="1440941"/>
                </a:lnTo>
                <a:lnTo>
                  <a:pt x="7620" y="1450847"/>
                </a:lnTo>
                <a:lnTo>
                  <a:pt x="10667" y="1450085"/>
                </a:lnTo>
                <a:close/>
              </a:path>
              <a:path w="961389" h="2256790">
                <a:moveTo>
                  <a:pt x="9906" y="1437894"/>
                </a:moveTo>
                <a:lnTo>
                  <a:pt x="9906" y="1427988"/>
                </a:lnTo>
                <a:lnTo>
                  <a:pt x="6095" y="1428749"/>
                </a:lnTo>
                <a:lnTo>
                  <a:pt x="6857" y="1436370"/>
                </a:lnTo>
                <a:lnTo>
                  <a:pt x="6857" y="1437894"/>
                </a:lnTo>
                <a:lnTo>
                  <a:pt x="9906" y="1437894"/>
                </a:lnTo>
                <a:close/>
              </a:path>
              <a:path w="961389" h="2256790">
                <a:moveTo>
                  <a:pt x="9143" y="1424939"/>
                </a:moveTo>
                <a:lnTo>
                  <a:pt x="9143" y="1415795"/>
                </a:lnTo>
                <a:lnTo>
                  <a:pt x="6095" y="1415795"/>
                </a:lnTo>
                <a:lnTo>
                  <a:pt x="6095" y="1424939"/>
                </a:lnTo>
                <a:lnTo>
                  <a:pt x="9143" y="1424939"/>
                </a:lnTo>
                <a:close/>
              </a:path>
              <a:path w="961389" h="2256790">
                <a:moveTo>
                  <a:pt x="9143" y="1412747"/>
                </a:moveTo>
                <a:lnTo>
                  <a:pt x="8381" y="1409699"/>
                </a:lnTo>
                <a:lnTo>
                  <a:pt x="8381" y="1402842"/>
                </a:lnTo>
                <a:lnTo>
                  <a:pt x="5334" y="1402842"/>
                </a:lnTo>
                <a:lnTo>
                  <a:pt x="5334" y="1412747"/>
                </a:lnTo>
                <a:lnTo>
                  <a:pt x="9143" y="1412747"/>
                </a:lnTo>
                <a:close/>
              </a:path>
              <a:path w="961389" h="2256790">
                <a:moveTo>
                  <a:pt x="8381" y="1399793"/>
                </a:moveTo>
                <a:lnTo>
                  <a:pt x="7620" y="1390649"/>
                </a:lnTo>
                <a:lnTo>
                  <a:pt x="7620" y="1389887"/>
                </a:lnTo>
                <a:lnTo>
                  <a:pt x="4571" y="1390649"/>
                </a:lnTo>
                <a:lnTo>
                  <a:pt x="5334" y="1399793"/>
                </a:lnTo>
                <a:lnTo>
                  <a:pt x="8381" y="1399793"/>
                </a:lnTo>
                <a:close/>
              </a:path>
              <a:path w="961389" h="2256790">
                <a:moveTo>
                  <a:pt x="7619" y="1386839"/>
                </a:moveTo>
                <a:lnTo>
                  <a:pt x="7619" y="1377695"/>
                </a:lnTo>
                <a:lnTo>
                  <a:pt x="4571" y="1377695"/>
                </a:lnTo>
                <a:lnTo>
                  <a:pt x="4571" y="1386839"/>
                </a:lnTo>
                <a:lnTo>
                  <a:pt x="7619" y="1386839"/>
                </a:lnTo>
                <a:close/>
              </a:path>
              <a:path w="961389" h="2256790">
                <a:moveTo>
                  <a:pt x="7620" y="1374648"/>
                </a:moveTo>
                <a:lnTo>
                  <a:pt x="6857" y="1364742"/>
                </a:lnTo>
                <a:lnTo>
                  <a:pt x="3809" y="1364742"/>
                </a:lnTo>
                <a:lnTo>
                  <a:pt x="4571" y="1374648"/>
                </a:lnTo>
                <a:lnTo>
                  <a:pt x="7620" y="1374648"/>
                </a:lnTo>
                <a:close/>
              </a:path>
              <a:path w="961389" h="2256790">
                <a:moveTo>
                  <a:pt x="6857" y="1361693"/>
                </a:moveTo>
                <a:lnTo>
                  <a:pt x="6857" y="1352549"/>
                </a:lnTo>
                <a:lnTo>
                  <a:pt x="3809" y="1352549"/>
                </a:lnTo>
                <a:lnTo>
                  <a:pt x="3809" y="1361693"/>
                </a:lnTo>
                <a:lnTo>
                  <a:pt x="6857" y="1361693"/>
                </a:lnTo>
                <a:close/>
              </a:path>
              <a:path w="961389" h="2256790">
                <a:moveTo>
                  <a:pt x="6857" y="1348739"/>
                </a:moveTo>
                <a:lnTo>
                  <a:pt x="6857" y="1339595"/>
                </a:lnTo>
                <a:lnTo>
                  <a:pt x="3048" y="1339595"/>
                </a:lnTo>
                <a:lnTo>
                  <a:pt x="3809" y="1348739"/>
                </a:lnTo>
                <a:lnTo>
                  <a:pt x="6857" y="1348739"/>
                </a:lnTo>
                <a:close/>
              </a:path>
              <a:path w="961389" h="2256790">
                <a:moveTo>
                  <a:pt x="6857" y="1336548"/>
                </a:moveTo>
                <a:lnTo>
                  <a:pt x="6095" y="1326642"/>
                </a:lnTo>
                <a:lnTo>
                  <a:pt x="3048" y="1326642"/>
                </a:lnTo>
                <a:lnTo>
                  <a:pt x="3048" y="1336548"/>
                </a:lnTo>
                <a:lnTo>
                  <a:pt x="6857" y="1336548"/>
                </a:lnTo>
                <a:close/>
              </a:path>
              <a:path w="961389" h="2256790">
                <a:moveTo>
                  <a:pt x="6095" y="1323593"/>
                </a:moveTo>
                <a:lnTo>
                  <a:pt x="6095" y="1314449"/>
                </a:lnTo>
                <a:lnTo>
                  <a:pt x="3048" y="1314449"/>
                </a:lnTo>
                <a:lnTo>
                  <a:pt x="3048" y="1323593"/>
                </a:lnTo>
                <a:lnTo>
                  <a:pt x="6095" y="1323593"/>
                </a:lnTo>
                <a:close/>
              </a:path>
              <a:path w="961389" h="2256790">
                <a:moveTo>
                  <a:pt x="6095" y="1310639"/>
                </a:moveTo>
                <a:lnTo>
                  <a:pt x="6095" y="1301495"/>
                </a:lnTo>
                <a:lnTo>
                  <a:pt x="3048" y="1301495"/>
                </a:lnTo>
                <a:lnTo>
                  <a:pt x="3048" y="1310639"/>
                </a:lnTo>
                <a:lnTo>
                  <a:pt x="6095" y="1310639"/>
                </a:lnTo>
                <a:close/>
              </a:path>
              <a:path w="961389" h="2256790">
                <a:moveTo>
                  <a:pt x="6095" y="1298448"/>
                </a:moveTo>
                <a:lnTo>
                  <a:pt x="6095" y="1288542"/>
                </a:lnTo>
                <a:lnTo>
                  <a:pt x="2285" y="1288542"/>
                </a:lnTo>
                <a:lnTo>
                  <a:pt x="3048" y="1292352"/>
                </a:lnTo>
                <a:lnTo>
                  <a:pt x="3048" y="1298448"/>
                </a:lnTo>
                <a:lnTo>
                  <a:pt x="6095" y="1298448"/>
                </a:lnTo>
                <a:close/>
              </a:path>
              <a:path w="961389" h="2256790">
                <a:moveTo>
                  <a:pt x="6095" y="1285493"/>
                </a:moveTo>
                <a:lnTo>
                  <a:pt x="5334" y="1276349"/>
                </a:lnTo>
                <a:lnTo>
                  <a:pt x="2285" y="1276349"/>
                </a:lnTo>
                <a:lnTo>
                  <a:pt x="2285" y="1285493"/>
                </a:lnTo>
                <a:lnTo>
                  <a:pt x="6095" y="1285493"/>
                </a:lnTo>
                <a:close/>
              </a:path>
              <a:path w="961389" h="2256790">
                <a:moveTo>
                  <a:pt x="5333" y="1272539"/>
                </a:moveTo>
                <a:lnTo>
                  <a:pt x="5333" y="1263395"/>
                </a:lnTo>
                <a:lnTo>
                  <a:pt x="2285" y="1263395"/>
                </a:lnTo>
                <a:lnTo>
                  <a:pt x="2285" y="1272539"/>
                </a:lnTo>
                <a:lnTo>
                  <a:pt x="5333" y="1272539"/>
                </a:lnTo>
                <a:close/>
              </a:path>
              <a:path w="961389" h="2256790">
                <a:moveTo>
                  <a:pt x="5333" y="1260348"/>
                </a:moveTo>
                <a:lnTo>
                  <a:pt x="5333" y="1250442"/>
                </a:lnTo>
                <a:lnTo>
                  <a:pt x="2285" y="1250442"/>
                </a:lnTo>
                <a:lnTo>
                  <a:pt x="2285" y="1260348"/>
                </a:lnTo>
                <a:lnTo>
                  <a:pt x="5333" y="1260348"/>
                </a:lnTo>
                <a:close/>
              </a:path>
              <a:path w="961389" h="2256790">
                <a:moveTo>
                  <a:pt x="5333" y="1247393"/>
                </a:moveTo>
                <a:lnTo>
                  <a:pt x="5333" y="1238249"/>
                </a:lnTo>
                <a:lnTo>
                  <a:pt x="2285" y="1238249"/>
                </a:lnTo>
                <a:lnTo>
                  <a:pt x="2285" y="1247393"/>
                </a:lnTo>
                <a:lnTo>
                  <a:pt x="5333" y="1247393"/>
                </a:lnTo>
                <a:close/>
              </a:path>
              <a:path w="961389" h="2256790">
                <a:moveTo>
                  <a:pt x="5333" y="1234439"/>
                </a:moveTo>
                <a:lnTo>
                  <a:pt x="5333" y="1225295"/>
                </a:lnTo>
                <a:lnTo>
                  <a:pt x="2285" y="1225295"/>
                </a:lnTo>
                <a:lnTo>
                  <a:pt x="2285" y="1234439"/>
                </a:lnTo>
                <a:lnTo>
                  <a:pt x="5333" y="1234439"/>
                </a:lnTo>
                <a:close/>
              </a:path>
              <a:path w="961389" h="2256790">
                <a:moveTo>
                  <a:pt x="5333" y="1222248"/>
                </a:moveTo>
                <a:lnTo>
                  <a:pt x="5333" y="1212342"/>
                </a:lnTo>
                <a:lnTo>
                  <a:pt x="2285" y="1212342"/>
                </a:lnTo>
                <a:lnTo>
                  <a:pt x="2285" y="1222248"/>
                </a:lnTo>
                <a:lnTo>
                  <a:pt x="5333" y="1222248"/>
                </a:lnTo>
                <a:close/>
              </a:path>
              <a:path w="961389" h="2256790">
                <a:moveTo>
                  <a:pt x="5333" y="1209293"/>
                </a:moveTo>
                <a:lnTo>
                  <a:pt x="5333" y="1200149"/>
                </a:lnTo>
                <a:lnTo>
                  <a:pt x="2285" y="1200149"/>
                </a:lnTo>
                <a:lnTo>
                  <a:pt x="2285" y="1209293"/>
                </a:lnTo>
                <a:lnTo>
                  <a:pt x="5333" y="1209293"/>
                </a:lnTo>
                <a:close/>
              </a:path>
              <a:path w="961389" h="2256790">
                <a:moveTo>
                  <a:pt x="5333" y="1196339"/>
                </a:moveTo>
                <a:lnTo>
                  <a:pt x="5333" y="1187195"/>
                </a:lnTo>
                <a:lnTo>
                  <a:pt x="2285" y="1187195"/>
                </a:lnTo>
                <a:lnTo>
                  <a:pt x="2285" y="1196339"/>
                </a:lnTo>
                <a:lnTo>
                  <a:pt x="5333" y="1196339"/>
                </a:lnTo>
                <a:close/>
              </a:path>
              <a:path w="961389" h="2256790">
                <a:moveTo>
                  <a:pt x="5333" y="1184148"/>
                </a:moveTo>
                <a:lnTo>
                  <a:pt x="5333" y="1174242"/>
                </a:lnTo>
                <a:lnTo>
                  <a:pt x="2285" y="1174242"/>
                </a:lnTo>
                <a:lnTo>
                  <a:pt x="2285" y="1184148"/>
                </a:lnTo>
                <a:lnTo>
                  <a:pt x="5333" y="1184148"/>
                </a:lnTo>
                <a:close/>
              </a:path>
              <a:path w="961389" h="2256790">
                <a:moveTo>
                  <a:pt x="5333" y="1171193"/>
                </a:moveTo>
                <a:lnTo>
                  <a:pt x="5333" y="1162049"/>
                </a:lnTo>
                <a:lnTo>
                  <a:pt x="2285" y="1162049"/>
                </a:lnTo>
                <a:lnTo>
                  <a:pt x="2285" y="1171193"/>
                </a:lnTo>
                <a:lnTo>
                  <a:pt x="5333" y="1171193"/>
                </a:lnTo>
                <a:close/>
              </a:path>
              <a:path w="961389" h="2256790">
                <a:moveTo>
                  <a:pt x="5333" y="1158239"/>
                </a:moveTo>
                <a:lnTo>
                  <a:pt x="5333" y="1149095"/>
                </a:lnTo>
                <a:lnTo>
                  <a:pt x="2285" y="1149095"/>
                </a:lnTo>
                <a:lnTo>
                  <a:pt x="2285" y="1158239"/>
                </a:lnTo>
                <a:lnTo>
                  <a:pt x="5333" y="1158239"/>
                </a:lnTo>
                <a:close/>
              </a:path>
              <a:path w="961389" h="2256790">
                <a:moveTo>
                  <a:pt x="5333" y="1146048"/>
                </a:moveTo>
                <a:lnTo>
                  <a:pt x="5333" y="1136142"/>
                </a:lnTo>
                <a:lnTo>
                  <a:pt x="2285" y="1136142"/>
                </a:lnTo>
                <a:lnTo>
                  <a:pt x="2285" y="1146048"/>
                </a:lnTo>
                <a:lnTo>
                  <a:pt x="5333" y="1146048"/>
                </a:lnTo>
                <a:close/>
              </a:path>
              <a:path w="961389" h="2256790">
                <a:moveTo>
                  <a:pt x="5333" y="1133093"/>
                </a:moveTo>
                <a:lnTo>
                  <a:pt x="5333" y="1123949"/>
                </a:lnTo>
                <a:lnTo>
                  <a:pt x="2285" y="1123949"/>
                </a:lnTo>
                <a:lnTo>
                  <a:pt x="2285" y="1133093"/>
                </a:lnTo>
                <a:lnTo>
                  <a:pt x="5333" y="1133093"/>
                </a:lnTo>
                <a:close/>
              </a:path>
              <a:path w="961389" h="2256790">
                <a:moveTo>
                  <a:pt x="6095" y="1110995"/>
                </a:moveTo>
                <a:lnTo>
                  <a:pt x="2285" y="1110995"/>
                </a:lnTo>
                <a:lnTo>
                  <a:pt x="2285" y="1120139"/>
                </a:lnTo>
                <a:lnTo>
                  <a:pt x="5334" y="1120139"/>
                </a:lnTo>
                <a:lnTo>
                  <a:pt x="6095" y="1110995"/>
                </a:lnTo>
                <a:close/>
              </a:path>
              <a:path w="961389" h="2256790">
                <a:moveTo>
                  <a:pt x="6095" y="1107948"/>
                </a:moveTo>
                <a:lnTo>
                  <a:pt x="6095" y="1098042"/>
                </a:lnTo>
                <a:lnTo>
                  <a:pt x="3048" y="1098042"/>
                </a:lnTo>
                <a:lnTo>
                  <a:pt x="2285" y="1107948"/>
                </a:lnTo>
                <a:lnTo>
                  <a:pt x="6095" y="1107948"/>
                </a:lnTo>
                <a:close/>
              </a:path>
              <a:path w="961389" h="2256790">
                <a:moveTo>
                  <a:pt x="6095" y="1094993"/>
                </a:moveTo>
                <a:lnTo>
                  <a:pt x="6095" y="1085849"/>
                </a:lnTo>
                <a:lnTo>
                  <a:pt x="3048" y="1085849"/>
                </a:lnTo>
                <a:lnTo>
                  <a:pt x="3048" y="1094993"/>
                </a:lnTo>
                <a:lnTo>
                  <a:pt x="6095" y="1094993"/>
                </a:lnTo>
                <a:close/>
              </a:path>
              <a:path w="961389" h="2256790">
                <a:moveTo>
                  <a:pt x="6095" y="1082039"/>
                </a:moveTo>
                <a:lnTo>
                  <a:pt x="6095" y="1072895"/>
                </a:lnTo>
                <a:lnTo>
                  <a:pt x="3048" y="1072895"/>
                </a:lnTo>
                <a:lnTo>
                  <a:pt x="3048" y="1082039"/>
                </a:lnTo>
                <a:lnTo>
                  <a:pt x="6095" y="1082039"/>
                </a:lnTo>
                <a:close/>
              </a:path>
              <a:path w="961389" h="2256790">
                <a:moveTo>
                  <a:pt x="6095" y="1069848"/>
                </a:moveTo>
                <a:lnTo>
                  <a:pt x="6095" y="1059942"/>
                </a:lnTo>
                <a:lnTo>
                  <a:pt x="3048" y="1059942"/>
                </a:lnTo>
                <a:lnTo>
                  <a:pt x="3048" y="1069848"/>
                </a:lnTo>
                <a:lnTo>
                  <a:pt x="6095" y="1069848"/>
                </a:lnTo>
                <a:close/>
              </a:path>
              <a:path w="961389" h="2256790">
                <a:moveTo>
                  <a:pt x="6095" y="1056893"/>
                </a:moveTo>
                <a:lnTo>
                  <a:pt x="6095" y="1047749"/>
                </a:lnTo>
                <a:lnTo>
                  <a:pt x="3048" y="1047749"/>
                </a:lnTo>
                <a:lnTo>
                  <a:pt x="3048" y="1056893"/>
                </a:lnTo>
                <a:lnTo>
                  <a:pt x="6095" y="1056893"/>
                </a:lnTo>
                <a:close/>
              </a:path>
              <a:path w="961389" h="2256790">
                <a:moveTo>
                  <a:pt x="6857" y="1034795"/>
                </a:moveTo>
                <a:lnTo>
                  <a:pt x="3048" y="1034795"/>
                </a:lnTo>
                <a:lnTo>
                  <a:pt x="3048" y="1043939"/>
                </a:lnTo>
                <a:lnTo>
                  <a:pt x="6095" y="1043939"/>
                </a:lnTo>
                <a:lnTo>
                  <a:pt x="6857" y="1034795"/>
                </a:lnTo>
                <a:close/>
              </a:path>
              <a:path w="961389" h="2256790">
                <a:moveTo>
                  <a:pt x="6857" y="1031747"/>
                </a:moveTo>
                <a:lnTo>
                  <a:pt x="6857" y="1021841"/>
                </a:lnTo>
                <a:lnTo>
                  <a:pt x="3809" y="1021841"/>
                </a:lnTo>
                <a:lnTo>
                  <a:pt x="3809" y="1025651"/>
                </a:lnTo>
                <a:lnTo>
                  <a:pt x="3048" y="1031747"/>
                </a:lnTo>
                <a:lnTo>
                  <a:pt x="6857" y="1031747"/>
                </a:lnTo>
                <a:close/>
              </a:path>
              <a:path w="961389" h="2256790">
                <a:moveTo>
                  <a:pt x="6857" y="1018793"/>
                </a:moveTo>
                <a:lnTo>
                  <a:pt x="6857" y="1009649"/>
                </a:lnTo>
                <a:lnTo>
                  <a:pt x="3809" y="1009649"/>
                </a:lnTo>
                <a:lnTo>
                  <a:pt x="3809" y="1018793"/>
                </a:lnTo>
                <a:lnTo>
                  <a:pt x="6857" y="1018793"/>
                </a:lnTo>
                <a:close/>
              </a:path>
              <a:path w="961389" h="2256790">
                <a:moveTo>
                  <a:pt x="6857" y="1005839"/>
                </a:moveTo>
                <a:lnTo>
                  <a:pt x="6857" y="996695"/>
                </a:lnTo>
                <a:lnTo>
                  <a:pt x="3809" y="996695"/>
                </a:lnTo>
                <a:lnTo>
                  <a:pt x="3809" y="1005839"/>
                </a:lnTo>
                <a:lnTo>
                  <a:pt x="6857" y="1005839"/>
                </a:lnTo>
                <a:close/>
              </a:path>
              <a:path w="961389" h="2256790">
                <a:moveTo>
                  <a:pt x="7620" y="983741"/>
                </a:moveTo>
                <a:lnTo>
                  <a:pt x="3809" y="983741"/>
                </a:lnTo>
                <a:lnTo>
                  <a:pt x="3809" y="993647"/>
                </a:lnTo>
                <a:lnTo>
                  <a:pt x="6857" y="993647"/>
                </a:lnTo>
                <a:lnTo>
                  <a:pt x="7620" y="983741"/>
                </a:lnTo>
                <a:close/>
              </a:path>
              <a:path w="961389" h="2256790">
                <a:moveTo>
                  <a:pt x="7620" y="980693"/>
                </a:moveTo>
                <a:lnTo>
                  <a:pt x="7620" y="971549"/>
                </a:lnTo>
                <a:lnTo>
                  <a:pt x="4571" y="971549"/>
                </a:lnTo>
                <a:lnTo>
                  <a:pt x="3809" y="980693"/>
                </a:lnTo>
                <a:lnTo>
                  <a:pt x="7620" y="980693"/>
                </a:lnTo>
                <a:close/>
              </a:path>
              <a:path w="961389" h="2256790">
                <a:moveTo>
                  <a:pt x="7619" y="967739"/>
                </a:moveTo>
                <a:lnTo>
                  <a:pt x="7619" y="958595"/>
                </a:lnTo>
                <a:lnTo>
                  <a:pt x="4571" y="958595"/>
                </a:lnTo>
                <a:lnTo>
                  <a:pt x="4571" y="967739"/>
                </a:lnTo>
                <a:lnTo>
                  <a:pt x="7619" y="967739"/>
                </a:lnTo>
                <a:close/>
              </a:path>
              <a:path w="961389" h="2256790">
                <a:moveTo>
                  <a:pt x="7619" y="955547"/>
                </a:moveTo>
                <a:lnTo>
                  <a:pt x="7619" y="945641"/>
                </a:lnTo>
                <a:lnTo>
                  <a:pt x="4571" y="945641"/>
                </a:lnTo>
                <a:lnTo>
                  <a:pt x="4571" y="955547"/>
                </a:lnTo>
                <a:lnTo>
                  <a:pt x="7619" y="955547"/>
                </a:lnTo>
                <a:close/>
              </a:path>
              <a:path w="961389" h="2256790">
                <a:moveTo>
                  <a:pt x="8381" y="933449"/>
                </a:moveTo>
                <a:lnTo>
                  <a:pt x="4571" y="933449"/>
                </a:lnTo>
                <a:lnTo>
                  <a:pt x="4571" y="942593"/>
                </a:lnTo>
                <a:lnTo>
                  <a:pt x="7620" y="942593"/>
                </a:lnTo>
                <a:lnTo>
                  <a:pt x="8381" y="933449"/>
                </a:lnTo>
                <a:close/>
              </a:path>
              <a:path w="961389" h="2256790">
                <a:moveTo>
                  <a:pt x="8381" y="929639"/>
                </a:moveTo>
                <a:lnTo>
                  <a:pt x="8381" y="920495"/>
                </a:lnTo>
                <a:lnTo>
                  <a:pt x="5334" y="920495"/>
                </a:lnTo>
                <a:lnTo>
                  <a:pt x="5334" y="929639"/>
                </a:lnTo>
                <a:lnTo>
                  <a:pt x="8381" y="929639"/>
                </a:lnTo>
                <a:close/>
              </a:path>
              <a:path w="961389" h="2256790">
                <a:moveTo>
                  <a:pt x="8381" y="917447"/>
                </a:moveTo>
                <a:lnTo>
                  <a:pt x="8381" y="907541"/>
                </a:lnTo>
                <a:lnTo>
                  <a:pt x="5334" y="907541"/>
                </a:lnTo>
                <a:lnTo>
                  <a:pt x="5334" y="917447"/>
                </a:lnTo>
                <a:lnTo>
                  <a:pt x="8381" y="917447"/>
                </a:lnTo>
                <a:close/>
              </a:path>
              <a:path w="961389" h="2256790">
                <a:moveTo>
                  <a:pt x="9143" y="895349"/>
                </a:moveTo>
                <a:lnTo>
                  <a:pt x="5334" y="895349"/>
                </a:lnTo>
                <a:lnTo>
                  <a:pt x="5334" y="904493"/>
                </a:lnTo>
                <a:lnTo>
                  <a:pt x="8381" y="904493"/>
                </a:lnTo>
                <a:lnTo>
                  <a:pt x="8381" y="899921"/>
                </a:lnTo>
                <a:lnTo>
                  <a:pt x="9143" y="895349"/>
                </a:lnTo>
                <a:close/>
              </a:path>
              <a:path w="961389" h="2256790">
                <a:moveTo>
                  <a:pt x="9143" y="891539"/>
                </a:moveTo>
                <a:lnTo>
                  <a:pt x="9143" y="882395"/>
                </a:lnTo>
                <a:lnTo>
                  <a:pt x="6095" y="882395"/>
                </a:lnTo>
                <a:lnTo>
                  <a:pt x="6095" y="891539"/>
                </a:lnTo>
                <a:lnTo>
                  <a:pt x="9143" y="891539"/>
                </a:lnTo>
                <a:close/>
              </a:path>
              <a:path w="961389" h="2256790">
                <a:moveTo>
                  <a:pt x="9143" y="879347"/>
                </a:moveTo>
                <a:lnTo>
                  <a:pt x="9143" y="869441"/>
                </a:lnTo>
                <a:lnTo>
                  <a:pt x="6095" y="869441"/>
                </a:lnTo>
                <a:lnTo>
                  <a:pt x="6095" y="879347"/>
                </a:lnTo>
                <a:lnTo>
                  <a:pt x="9143" y="879347"/>
                </a:lnTo>
                <a:close/>
              </a:path>
              <a:path w="961389" h="2256790">
                <a:moveTo>
                  <a:pt x="9906" y="858011"/>
                </a:moveTo>
                <a:lnTo>
                  <a:pt x="9906" y="857249"/>
                </a:lnTo>
                <a:lnTo>
                  <a:pt x="6095" y="857249"/>
                </a:lnTo>
                <a:lnTo>
                  <a:pt x="6095" y="866393"/>
                </a:lnTo>
                <a:lnTo>
                  <a:pt x="9143" y="866393"/>
                </a:lnTo>
                <a:lnTo>
                  <a:pt x="9143" y="862583"/>
                </a:lnTo>
                <a:lnTo>
                  <a:pt x="9906" y="858011"/>
                </a:lnTo>
                <a:close/>
              </a:path>
              <a:path w="961389" h="2256790">
                <a:moveTo>
                  <a:pt x="9906" y="854201"/>
                </a:moveTo>
                <a:lnTo>
                  <a:pt x="9906" y="844295"/>
                </a:lnTo>
                <a:lnTo>
                  <a:pt x="6857" y="844295"/>
                </a:lnTo>
                <a:lnTo>
                  <a:pt x="6857" y="853439"/>
                </a:lnTo>
                <a:lnTo>
                  <a:pt x="9906" y="854201"/>
                </a:lnTo>
                <a:close/>
              </a:path>
              <a:path w="961389" h="2256790">
                <a:moveTo>
                  <a:pt x="9905" y="841247"/>
                </a:moveTo>
                <a:lnTo>
                  <a:pt x="9905" y="831341"/>
                </a:lnTo>
                <a:lnTo>
                  <a:pt x="6857" y="831341"/>
                </a:lnTo>
                <a:lnTo>
                  <a:pt x="6857" y="841247"/>
                </a:lnTo>
                <a:lnTo>
                  <a:pt x="9905" y="841247"/>
                </a:lnTo>
                <a:close/>
              </a:path>
              <a:path w="961389" h="2256790">
                <a:moveTo>
                  <a:pt x="9905" y="828293"/>
                </a:moveTo>
                <a:lnTo>
                  <a:pt x="9905" y="819149"/>
                </a:lnTo>
                <a:lnTo>
                  <a:pt x="6857" y="819149"/>
                </a:lnTo>
                <a:lnTo>
                  <a:pt x="6857" y="828293"/>
                </a:lnTo>
                <a:lnTo>
                  <a:pt x="9905" y="828293"/>
                </a:lnTo>
                <a:close/>
              </a:path>
              <a:path w="961389" h="2256790">
                <a:moveTo>
                  <a:pt x="9905" y="815339"/>
                </a:moveTo>
                <a:lnTo>
                  <a:pt x="9905" y="806195"/>
                </a:lnTo>
                <a:lnTo>
                  <a:pt x="6857" y="806195"/>
                </a:lnTo>
                <a:lnTo>
                  <a:pt x="6857" y="815339"/>
                </a:lnTo>
                <a:lnTo>
                  <a:pt x="9905" y="815339"/>
                </a:lnTo>
                <a:close/>
              </a:path>
              <a:path w="961389" h="2256790">
                <a:moveTo>
                  <a:pt x="9905" y="803147"/>
                </a:moveTo>
                <a:lnTo>
                  <a:pt x="9905" y="793241"/>
                </a:lnTo>
                <a:lnTo>
                  <a:pt x="6857" y="793241"/>
                </a:lnTo>
                <a:lnTo>
                  <a:pt x="6857" y="803147"/>
                </a:lnTo>
                <a:lnTo>
                  <a:pt x="9905" y="803147"/>
                </a:lnTo>
                <a:close/>
              </a:path>
              <a:path w="961389" h="2256790">
                <a:moveTo>
                  <a:pt x="9906" y="790193"/>
                </a:moveTo>
                <a:lnTo>
                  <a:pt x="9143" y="781049"/>
                </a:lnTo>
                <a:lnTo>
                  <a:pt x="6095" y="781049"/>
                </a:lnTo>
                <a:lnTo>
                  <a:pt x="6857" y="790193"/>
                </a:lnTo>
                <a:lnTo>
                  <a:pt x="9906" y="790193"/>
                </a:lnTo>
                <a:close/>
              </a:path>
              <a:path w="961389" h="2256790">
                <a:moveTo>
                  <a:pt x="9143" y="777239"/>
                </a:moveTo>
                <a:lnTo>
                  <a:pt x="9143" y="768095"/>
                </a:lnTo>
                <a:lnTo>
                  <a:pt x="6095" y="768095"/>
                </a:lnTo>
                <a:lnTo>
                  <a:pt x="6095" y="778001"/>
                </a:lnTo>
                <a:lnTo>
                  <a:pt x="9143" y="777239"/>
                </a:lnTo>
                <a:close/>
              </a:path>
              <a:path w="961389" h="2256790">
                <a:moveTo>
                  <a:pt x="9143" y="765047"/>
                </a:moveTo>
                <a:lnTo>
                  <a:pt x="9143" y="755141"/>
                </a:lnTo>
                <a:lnTo>
                  <a:pt x="6095" y="755141"/>
                </a:lnTo>
                <a:lnTo>
                  <a:pt x="6095" y="765047"/>
                </a:lnTo>
                <a:lnTo>
                  <a:pt x="9143" y="765047"/>
                </a:lnTo>
                <a:close/>
              </a:path>
              <a:path w="961389" h="2256790">
                <a:moveTo>
                  <a:pt x="9143" y="752093"/>
                </a:moveTo>
                <a:lnTo>
                  <a:pt x="9143" y="748283"/>
                </a:lnTo>
                <a:lnTo>
                  <a:pt x="8381" y="742949"/>
                </a:lnTo>
                <a:lnTo>
                  <a:pt x="5334" y="742949"/>
                </a:lnTo>
                <a:lnTo>
                  <a:pt x="5334" y="748283"/>
                </a:lnTo>
                <a:lnTo>
                  <a:pt x="6095" y="752093"/>
                </a:lnTo>
                <a:lnTo>
                  <a:pt x="9143" y="752093"/>
                </a:lnTo>
                <a:close/>
              </a:path>
              <a:path w="961389" h="2256790">
                <a:moveTo>
                  <a:pt x="8381" y="739139"/>
                </a:moveTo>
                <a:lnTo>
                  <a:pt x="8381" y="729995"/>
                </a:lnTo>
                <a:lnTo>
                  <a:pt x="5334" y="729995"/>
                </a:lnTo>
                <a:lnTo>
                  <a:pt x="5334" y="739901"/>
                </a:lnTo>
                <a:lnTo>
                  <a:pt x="8381" y="739139"/>
                </a:lnTo>
                <a:close/>
              </a:path>
              <a:path w="961389" h="2256790">
                <a:moveTo>
                  <a:pt x="8381" y="726947"/>
                </a:moveTo>
                <a:lnTo>
                  <a:pt x="7620" y="718565"/>
                </a:lnTo>
                <a:lnTo>
                  <a:pt x="7620" y="717041"/>
                </a:lnTo>
                <a:lnTo>
                  <a:pt x="4571" y="717041"/>
                </a:lnTo>
                <a:lnTo>
                  <a:pt x="4571" y="719327"/>
                </a:lnTo>
                <a:lnTo>
                  <a:pt x="5334" y="726947"/>
                </a:lnTo>
                <a:lnTo>
                  <a:pt x="8381" y="726947"/>
                </a:lnTo>
                <a:close/>
              </a:path>
              <a:path w="961389" h="2256790">
                <a:moveTo>
                  <a:pt x="7619" y="713993"/>
                </a:moveTo>
                <a:lnTo>
                  <a:pt x="7619" y="704849"/>
                </a:lnTo>
                <a:lnTo>
                  <a:pt x="4571" y="704849"/>
                </a:lnTo>
                <a:lnTo>
                  <a:pt x="4571" y="713993"/>
                </a:lnTo>
                <a:lnTo>
                  <a:pt x="7619" y="713993"/>
                </a:lnTo>
                <a:close/>
              </a:path>
              <a:path w="961389" h="2256790">
                <a:moveTo>
                  <a:pt x="7620" y="701039"/>
                </a:moveTo>
                <a:lnTo>
                  <a:pt x="6857" y="691895"/>
                </a:lnTo>
                <a:lnTo>
                  <a:pt x="3809" y="691895"/>
                </a:lnTo>
                <a:lnTo>
                  <a:pt x="4571" y="701801"/>
                </a:lnTo>
                <a:lnTo>
                  <a:pt x="7620" y="701039"/>
                </a:lnTo>
                <a:close/>
              </a:path>
              <a:path w="961389" h="2256790">
                <a:moveTo>
                  <a:pt x="6857" y="688847"/>
                </a:moveTo>
                <a:lnTo>
                  <a:pt x="6857" y="678941"/>
                </a:lnTo>
                <a:lnTo>
                  <a:pt x="3809" y="678941"/>
                </a:lnTo>
                <a:lnTo>
                  <a:pt x="3809" y="688847"/>
                </a:lnTo>
                <a:lnTo>
                  <a:pt x="6857" y="688847"/>
                </a:lnTo>
                <a:close/>
              </a:path>
              <a:path w="961389" h="2256790">
                <a:moveTo>
                  <a:pt x="6857" y="675893"/>
                </a:moveTo>
                <a:lnTo>
                  <a:pt x="6095" y="666749"/>
                </a:lnTo>
                <a:lnTo>
                  <a:pt x="3048" y="666749"/>
                </a:lnTo>
                <a:lnTo>
                  <a:pt x="3809" y="675893"/>
                </a:lnTo>
                <a:lnTo>
                  <a:pt x="6857" y="675893"/>
                </a:lnTo>
                <a:close/>
              </a:path>
              <a:path w="961389" h="2256790">
                <a:moveTo>
                  <a:pt x="6095" y="662939"/>
                </a:moveTo>
                <a:lnTo>
                  <a:pt x="6095" y="653795"/>
                </a:lnTo>
                <a:lnTo>
                  <a:pt x="3048" y="653795"/>
                </a:lnTo>
                <a:lnTo>
                  <a:pt x="3048" y="663701"/>
                </a:lnTo>
                <a:lnTo>
                  <a:pt x="6095" y="662939"/>
                </a:lnTo>
                <a:close/>
              </a:path>
              <a:path w="961389" h="2256790">
                <a:moveTo>
                  <a:pt x="6095" y="650747"/>
                </a:moveTo>
                <a:lnTo>
                  <a:pt x="5334" y="640841"/>
                </a:lnTo>
                <a:lnTo>
                  <a:pt x="2285" y="640841"/>
                </a:lnTo>
                <a:lnTo>
                  <a:pt x="2285" y="650747"/>
                </a:lnTo>
                <a:lnTo>
                  <a:pt x="6095" y="650747"/>
                </a:lnTo>
                <a:close/>
              </a:path>
              <a:path w="961389" h="2256790">
                <a:moveTo>
                  <a:pt x="5333" y="637793"/>
                </a:moveTo>
                <a:lnTo>
                  <a:pt x="5333" y="628649"/>
                </a:lnTo>
                <a:lnTo>
                  <a:pt x="2285" y="628649"/>
                </a:lnTo>
                <a:lnTo>
                  <a:pt x="2285" y="637793"/>
                </a:lnTo>
                <a:lnTo>
                  <a:pt x="5333" y="637793"/>
                </a:lnTo>
                <a:close/>
              </a:path>
              <a:path w="961389" h="2256790">
                <a:moveTo>
                  <a:pt x="5334" y="624839"/>
                </a:moveTo>
                <a:lnTo>
                  <a:pt x="4571" y="615695"/>
                </a:lnTo>
                <a:lnTo>
                  <a:pt x="1523" y="615695"/>
                </a:lnTo>
                <a:lnTo>
                  <a:pt x="1523" y="625601"/>
                </a:lnTo>
                <a:lnTo>
                  <a:pt x="5334" y="624839"/>
                </a:lnTo>
                <a:close/>
              </a:path>
              <a:path w="961389" h="2256790">
                <a:moveTo>
                  <a:pt x="4572" y="612647"/>
                </a:moveTo>
                <a:lnTo>
                  <a:pt x="4572" y="602741"/>
                </a:lnTo>
                <a:lnTo>
                  <a:pt x="1523" y="602741"/>
                </a:lnTo>
                <a:lnTo>
                  <a:pt x="1523" y="612647"/>
                </a:lnTo>
                <a:lnTo>
                  <a:pt x="4572" y="612647"/>
                </a:lnTo>
                <a:close/>
              </a:path>
              <a:path w="961389" h="2256790">
                <a:moveTo>
                  <a:pt x="4571" y="599693"/>
                </a:moveTo>
                <a:lnTo>
                  <a:pt x="3809" y="590550"/>
                </a:lnTo>
                <a:lnTo>
                  <a:pt x="761" y="590550"/>
                </a:lnTo>
                <a:lnTo>
                  <a:pt x="761" y="599693"/>
                </a:lnTo>
                <a:lnTo>
                  <a:pt x="4571" y="599693"/>
                </a:lnTo>
                <a:close/>
              </a:path>
              <a:path w="961389" h="2256790">
                <a:moveTo>
                  <a:pt x="3810" y="587501"/>
                </a:moveTo>
                <a:lnTo>
                  <a:pt x="3810" y="577595"/>
                </a:lnTo>
                <a:lnTo>
                  <a:pt x="761" y="577595"/>
                </a:lnTo>
                <a:lnTo>
                  <a:pt x="761" y="587501"/>
                </a:lnTo>
                <a:lnTo>
                  <a:pt x="3810" y="587501"/>
                </a:lnTo>
                <a:close/>
              </a:path>
              <a:path w="961389" h="2256790">
                <a:moveTo>
                  <a:pt x="3810" y="574547"/>
                </a:moveTo>
                <a:lnTo>
                  <a:pt x="3810" y="564641"/>
                </a:lnTo>
                <a:lnTo>
                  <a:pt x="761" y="564641"/>
                </a:lnTo>
                <a:lnTo>
                  <a:pt x="761" y="574547"/>
                </a:lnTo>
                <a:lnTo>
                  <a:pt x="3810" y="574547"/>
                </a:lnTo>
                <a:close/>
              </a:path>
              <a:path w="961389" h="2256790">
                <a:moveTo>
                  <a:pt x="3809" y="561594"/>
                </a:moveTo>
                <a:lnTo>
                  <a:pt x="3809" y="552450"/>
                </a:lnTo>
                <a:lnTo>
                  <a:pt x="0" y="552450"/>
                </a:lnTo>
                <a:lnTo>
                  <a:pt x="761" y="560069"/>
                </a:lnTo>
                <a:lnTo>
                  <a:pt x="761" y="561594"/>
                </a:lnTo>
                <a:lnTo>
                  <a:pt x="3809" y="561594"/>
                </a:lnTo>
                <a:close/>
              </a:path>
              <a:path w="961389" h="2256790">
                <a:moveTo>
                  <a:pt x="3810" y="549401"/>
                </a:moveTo>
                <a:lnTo>
                  <a:pt x="3810" y="539495"/>
                </a:lnTo>
                <a:lnTo>
                  <a:pt x="0" y="539495"/>
                </a:lnTo>
                <a:lnTo>
                  <a:pt x="0" y="549401"/>
                </a:lnTo>
                <a:lnTo>
                  <a:pt x="3810" y="549401"/>
                </a:lnTo>
                <a:close/>
              </a:path>
              <a:path w="961389" h="2256790">
                <a:moveTo>
                  <a:pt x="3809" y="536447"/>
                </a:moveTo>
                <a:lnTo>
                  <a:pt x="3809" y="526541"/>
                </a:lnTo>
                <a:lnTo>
                  <a:pt x="761" y="526541"/>
                </a:lnTo>
                <a:lnTo>
                  <a:pt x="0" y="536447"/>
                </a:lnTo>
                <a:lnTo>
                  <a:pt x="3809" y="536447"/>
                </a:lnTo>
                <a:close/>
              </a:path>
              <a:path w="961389" h="2256790">
                <a:moveTo>
                  <a:pt x="3810" y="523494"/>
                </a:moveTo>
                <a:lnTo>
                  <a:pt x="3810" y="514350"/>
                </a:lnTo>
                <a:lnTo>
                  <a:pt x="761" y="514350"/>
                </a:lnTo>
                <a:lnTo>
                  <a:pt x="761" y="523494"/>
                </a:lnTo>
                <a:lnTo>
                  <a:pt x="3810" y="523494"/>
                </a:lnTo>
                <a:close/>
              </a:path>
              <a:path w="961389" h="2256790">
                <a:moveTo>
                  <a:pt x="4571" y="501395"/>
                </a:moveTo>
                <a:lnTo>
                  <a:pt x="761" y="501395"/>
                </a:lnTo>
                <a:lnTo>
                  <a:pt x="761" y="511301"/>
                </a:lnTo>
                <a:lnTo>
                  <a:pt x="3809" y="511301"/>
                </a:lnTo>
                <a:lnTo>
                  <a:pt x="4571" y="501395"/>
                </a:lnTo>
                <a:close/>
              </a:path>
              <a:path w="961389" h="2256790">
                <a:moveTo>
                  <a:pt x="4571" y="498347"/>
                </a:moveTo>
                <a:lnTo>
                  <a:pt x="4571" y="489203"/>
                </a:lnTo>
                <a:lnTo>
                  <a:pt x="1523" y="488441"/>
                </a:lnTo>
                <a:lnTo>
                  <a:pt x="1523" y="498347"/>
                </a:lnTo>
                <a:lnTo>
                  <a:pt x="4571" y="498347"/>
                </a:lnTo>
                <a:close/>
              </a:path>
              <a:path w="961389" h="2256790">
                <a:moveTo>
                  <a:pt x="5334" y="485394"/>
                </a:moveTo>
                <a:lnTo>
                  <a:pt x="5334" y="476250"/>
                </a:lnTo>
                <a:lnTo>
                  <a:pt x="2285" y="476250"/>
                </a:lnTo>
                <a:lnTo>
                  <a:pt x="1523" y="485394"/>
                </a:lnTo>
                <a:lnTo>
                  <a:pt x="5334" y="485394"/>
                </a:lnTo>
                <a:close/>
              </a:path>
              <a:path w="961389" h="2256790">
                <a:moveTo>
                  <a:pt x="6857" y="463295"/>
                </a:moveTo>
                <a:lnTo>
                  <a:pt x="3048" y="463295"/>
                </a:lnTo>
                <a:lnTo>
                  <a:pt x="3048" y="471677"/>
                </a:lnTo>
                <a:lnTo>
                  <a:pt x="2285" y="473201"/>
                </a:lnTo>
                <a:lnTo>
                  <a:pt x="6095" y="473201"/>
                </a:lnTo>
                <a:lnTo>
                  <a:pt x="6095" y="471677"/>
                </a:lnTo>
                <a:lnTo>
                  <a:pt x="6857" y="463295"/>
                </a:lnTo>
                <a:close/>
              </a:path>
              <a:path w="961389" h="2256790">
                <a:moveTo>
                  <a:pt x="7620" y="451865"/>
                </a:moveTo>
                <a:lnTo>
                  <a:pt x="7620" y="451103"/>
                </a:lnTo>
                <a:lnTo>
                  <a:pt x="4571" y="450341"/>
                </a:lnTo>
                <a:lnTo>
                  <a:pt x="4571" y="451865"/>
                </a:lnTo>
                <a:lnTo>
                  <a:pt x="3809" y="460247"/>
                </a:lnTo>
                <a:lnTo>
                  <a:pt x="6857" y="460247"/>
                </a:lnTo>
                <a:lnTo>
                  <a:pt x="7620" y="451865"/>
                </a:lnTo>
                <a:close/>
              </a:path>
              <a:path w="961389" h="2256790">
                <a:moveTo>
                  <a:pt x="9143" y="438150"/>
                </a:moveTo>
                <a:lnTo>
                  <a:pt x="6095" y="438150"/>
                </a:lnTo>
                <a:lnTo>
                  <a:pt x="5334" y="447294"/>
                </a:lnTo>
                <a:lnTo>
                  <a:pt x="8381" y="448056"/>
                </a:lnTo>
                <a:lnTo>
                  <a:pt x="9143" y="438150"/>
                </a:lnTo>
                <a:close/>
              </a:path>
              <a:path w="961389" h="2256790">
                <a:moveTo>
                  <a:pt x="11429" y="425957"/>
                </a:moveTo>
                <a:lnTo>
                  <a:pt x="8381" y="425195"/>
                </a:lnTo>
                <a:lnTo>
                  <a:pt x="6857" y="432815"/>
                </a:lnTo>
                <a:lnTo>
                  <a:pt x="6857" y="435101"/>
                </a:lnTo>
                <a:lnTo>
                  <a:pt x="9906" y="435101"/>
                </a:lnTo>
                <a:lnTo>
                  <a:pt x="9906" y="432815"/>
                </a:lnTo>
                <a:lnTo>
                  <a:pt x="11429" y="425957"/>
                </a:lnTo>
                <a:close/>
              </a:path>
              <a:path w="961389" h="2256790">
                <a:moveTo>
                  <a:pt x="13715" y="413765"/>
                </a:moveTo>
                <a:lnTo>
                  <a:pt x="10667" y="413003"/>
                </a:lnTo>
                <a:lnTo>
                  <a:pt x="9906" y="415289"/>
                </a:lnTo>
                <a:lnTo>
                  <a:pt x="8381" y="422147"/>
                </a:lnTo>
                <a:lnTo>
                  <a:pt x="11429" y="422909"/>
                </a:lnTo>
                <a:lnTo>
                  <a:pt x="12953" y="416051"/>
                </a:lnTo>
                <a:lnTo>
                  <a:pt x="13715" y="413765"/>
                </a:lnTo>
                <a:close/>
              </a:path>
              <a:path w="961389" h="2256790">
                <a:moveTo>
                  <a:pt x="16001" y="400812"/>
                </a:moveTo>
                <a:lnTo>
                  <a:pt x="12953" y="400050"/>
                </a:lnTo>
                <a:lnTo>
                  <a:pt x="11429" y="406907"/>
                </a:lnTo>
                <a:lnTo>
                  <a:pt x="10667" y="409956"/>
                </a:lnTo>
                <a:lnTo>
                  <a:pt x="13715" y="409956"/>
                </a:lnTo>
                <a:lnTo>
                  <a:pt x="14478" y="407669"/>
                </a:lnTo>
                <a:lnTo>
                  <a:pt x="16001" y="400812"/>
                </a:lnTo>
                <a:close/>
              </a:path>
              <a:path w="961389" h="2256790">
                <a:moveTo>
                  <a:pt x="19050" y="388619"/>
                </a:moveTo>
                <a:lnTo>
                  <a:pt x="16001" y="387857"/>
                </a:lnTo>
                <a:lnTo>
                  <a:pt x="15239" y="391667"/>
                </a:lnTo>
                <a:lnTo>
                  <a:pt x="13715" y="397001"/>
                </a:lnTo>
                <a:lnTo>
                  <a:pt x="16764" y="397763"/>
                </a:lnTo>
                <a:lnTo>
                  <a:pt x="18287" y="392429"/>
                </a:lnTo>
                <a:lnTo>
                  <a:pt x="19050" y="388619"/>
                </a:lnTo>
                <a:close/>
              </a:path>
              <a:path w="961389" h="2256790">
                <a:moveTo>
                  <a:pt x="22098" y="376427"/>
                </a:moveTo>
                <a:lnTo>
                  <a:pt x="19050" y="375665"/>
                </a:lnTo>
                <a:lnTo>
                  <a:pt x="18287" y="377189"/>
                </a:lnTo>
                <a:lnTo>
                  <a:pt x="16764" y="384047"/>
                </a:lnTo>
                <a:lnTo>
                  <a:pt x="16764" y="384809"/>
                </a:lnTo>
                <a:lnTo>
                  <a:pt x="19811" y="385571"/>
                </a:lnTo>
                <a:lnTo>
                  <a:pt x="19811" y="384809"/>
                </a:lnTo>
                <a:lnTo>
                  <a:pt x="21335" y="377951"/>
                </a:lnTo>
                <a:lnTo>
                  <a:pt x="22098" y="376427"/>
                </a:lnTo>
                <a:close/>
              </a:path>
              <a:path w="961389" h="2256790">
                <a:moveTo>
                  <a:pt x="25907" y="364235"/>
                </a:moveTo>
                <a:lnTo>
                  <a:pt x="22859" y="363473"/>
                </a:lnTo>
                <a:lnTo>
                  <a:pt x="20573" y="371094"/>
                </a:lnTo>
                <a:lnTo>
                  <a:pt x="19811" y="372617"/>
                </a:lnTo>
                <a:lnTo>
                  <a:pt x="22859" y="373379"/>
                </a:lnTo>
                <a:lnTo>
                  <a:pt x="23621" y="371856"/>
                </a:lnTo>
                <a:lnTo>
                  <a:pt x="25907" y="364235"/>
                </a:lnTo>
                <a:close/>
              </a:path>
              <a:path w="961389" h="2256790">
                <a:moveTo>
                  <a:pt x="30479" y="352806"/>
                </a:moveTo>
                <a:lnTo>
                  <a:pt x="27431" y="351281"/>
                </a:lnTo>
                <a:lnTo>
                  <a:pt x="24384" y="360425"/>
                </a:lnTo>
                <a:lnTo>
                  <a:pt x="27431" y="361188"/>
                </a:lnTo>
                <a:lnTo>
                  <a:pt x="28193" y="359663"/>
                </a:lnTo>
                <a:lnTo>
                  <a:pt x="30479" y="352806"/>
                </a:lnTo>
                <a:close/>
              </a:path>
              <a:path w="961389" h="2256790">
                <a:moveTo>
                  <a:pt x="35814" y="341375"/>
                </a:moveTo>
                <a:lnTo>
                  <a:pt x="32765" y="339851"/>
                </a:lnTo>
                <a:lnTo>
                  <a:pt x="29717" y="346709"/>
                </a:lnTo>
                <a:lnTo>
                  <a:pt x="28956" y="348233"/>
                </a:lnTo>
                <a:lnTo>
                  <a:pt x="31242" y="349757"/>
                </a:lnTo>
                <a:lnTo>
                  <a:pt x="32003" y="348233"/>
                </a:lnTo>
                <a:lnTo>
                  <a:pt x="35814" y="341375"/>
                </a:lnTo>
                <a:close/>
              </a:path>
              <a:path w="961389" h="2256790">
                <a:moveTo>
                  <a:pt x="41148" y="329945"/>
                </a:moveTo>
                <a:lnTo>
                  <a:pt x="38100" y="328421"/>
                </a:lnTo>
                <a:lnTo>
                  <a:pt x="34289" y="336041"/>
                </a:lnTo>
                <a:lnTo>
                  <a:pt x="33528" y="336803"/>
                </a:lnTo>
                <a:lnTo>
                  <a:pt x="36575" y="338327"/>
                </a:lnTo>
                <a:lnTo>
                  <a:pt x="37337" y="337565"/>
                </a:lnTo>
                <a:lnTo>
                  <a:pt x="41148" y="329945"/>
                </a:lnTo>
                <a:close/>
              </a:path>
              <a:path w="961389" h="2256790">
                <a:moveTo>
                  <a:pt x="47243" y="319277"/>
                </a:moveTo>
                <a:lnTo>
                  <a:pt x="44957" y="316991"/>
                </a:lnTo>
                <a:lnTo>
                  <a:pt x="39623" y="325373"/>
                </a:lnTo>
                <a:lnTo>
                  <a:pt x="42671" y="326897"/>
                </a:lnTo>
                <a:lnTo>
                  <a:pt x="47243" y="319277"/>
                </a:lnTo>
                <a:close/>
              </a:path>
              <a:path w="961389" h="2256790">
                <a:moveTo>
                  <a:pt x="54101" y="308609"/>
                </a:moveTo>
                <a:lnTo>
                  <a:pt x="51815" y="306323"/>
                </a:lnTo>
                <a:lnTo>
                  <a:pt x="51053" y="307085"/>
                </a:lnTo>
                <a:lnTo>
                  <a:pt x="46481" y="314706"/>
                </a:lnTo>
                <a:lnTo>
                  <a:pt x="48767" y="316229"/>
                </a:lnTo>
                <a:lnTo>
                  <a:pt x="54101" y="308609"/>
                </a:lnTo>
                <a:close/>
              </a:path>
              <a:path w="961389" h="2256790">
                <a:moveTo>
                  <a:pt x="61721" y="297941"/>
                </a:moveTo>
                <a:lnTo>
                  <a:pt x="59436" y="296417"/>
                </a:lnTo>
                <a:lnTo>
                  <a:pt x="57911" y="297941"/>
                </a:lnTo>
                <a:lnTo>
                  <a:pt x="53339" y="304038"/>
                </a:lnTo>
                <a:lnTo>
                  <a:pt x="56387" y="305562"/>
                </a:lnTo>
                <a:lnTo>
                  <a:pt x="60198" y="300227"/>
                </a:lnTo>
                <a:lnTo>
                  <a:pt x="61721" y="297941"/>
                </a:lnTo>
                <a:close/>
              </a:path>
              <a:path w="961389" h="2256790">
                <a:moveTo>
                  <a:pt x="70103" y="288797"/>
                </a:moveTo>
                <a:lnTo>
                  <a:pt x="67056" y="286512"/>
                </a:lnTo>
                <a:lnTo>
                  <a:pt x="64770" y="289559"/>
                </a:lnTo>
                <a:lnTo>
                  <a:pt x="61721" y="294131"/>
                </a:lnTo>
                <a:lnTo>
                  <a:pt x="64007" y="295656"/>
                </a:lnTo>
                <a:lnTo>
                  <a:pt x="67056" y="291845"/>
                </a:lnTo>
                <a:lnTo>
                  <a:pt x="70103" y="288797"/>
                </a:lnTo>
                <a:close/>
              </a:path>
              <a:path w="961389" h="2256790">
                <a:moveTo>
                  <a:pt x="77723" y="278891"/>
                </a:moveTo>
                <a:lnTo>
                  <a:pt x="75437" y="276606"/>
                </a:lnTo>
                <a:lnTo>
                  <a:pt x="71628" y="281177"/>
                </a:lnTo>
                <a:lnTo>
                  <a:pt x="69342" y="284225"/>
                </a:lnTo>
                <a:lnTo>
                  <a:pt x="71628" y="285750"/>
                </a:lnTo>
                <a:lnTo>
                  <a:pt x="74675" y="282701"/>
                </a:lnTo>
                <a:lnTo>
                  <a:pt x="77723" y="278891"/>
                </a:lnTo>
                <a:close/>
              </a:path>
              <a:path w="961389" h="2256790">
                <a:moveTo>
                  <a:pt x="86867" y="269747"/>
                </a:moveTo>
                <a:lnTo>
                  <a:pt x="83819" y="267462"/>
                </a:lnTo>
                <a:lnTo>
                  <a:pt x="79248" y="272033"/>
                </a:lnTo>
                <a:lnTo>
                  <a:pt x="77723" y="274319"/>
                </a:lnTo>
                <a:lnTo>
                  <a:pt x="80009" y="276606"/>
                </a:lnTo>
                <a:lnTo>
                  <a:pt x="86867" y="269747"/>
                </a:lnTo>
                <a:close/>
              </a:path>
              <a:path w="961389" h="2256790">
                <a:moveTo>
                  <a:pt x="95249" y="259841"/>
                </a:moveTo>
                <a:lnTo>
                  <a:pt x="92963" y="257556"/>
                </a:lnTo>
                <a:lnTo>
                  <a:pt x="87629" y="263651"/>
                </a:lnTo>
                <a:lnTo>
                  <a:pt x="86105" y="265175"/>
                </a:lnTo>
                <a:lnTo>
                  <a:pt x="88391" y="266700"/>
                </a:lnTo>
                <a:lnTo>
                  <a:pt x="95249" y="259841"/>
                </a:lnTo>
                <a:close/>
              </a:path>
              <a:path w="961389" h="2256790">
                <a:moveTo>
                  <a:pt x="103631" y="250697"/>
                </a:moveTo>
                <a:lnTo>
                  <a:pt x="101345" y="248412"/>
                </a:lnTo>
                <a:lnTo>
                  <a:pt x="96011" y="253745"/>
                </a:lnTo>
                <a:lnTo>
                  <a:pt x="95249" y="255269"/>
                </a:lnTo>
                <a:lnTo>
                  <a:pt x="97535" y="257556"/>
                </a:lnTo>
                <a:lnTo>
                  <a:pt x="98297" y="256031"/>
                </a:lnTo>
                <a:lnTo>
                  <a:pt x="103631" y="250697"/>
                </a:lnTo>
                <a:close/>
              </a:path>
              <a:path w="961389" h="2256790">
                <a:moveTo>
                  <a:pt x="112775" y="241553"/>
                </a:moveTo>
                <a:lnTo>
                  <a:pt x="110489" y="239267"/>
                </a:lnTo>
                <a:lnTo>
                  <a:pt x="103631" y="246125"/>
                </a:lnTo>
                <a:lnTo>
                  <a:pt x="105917" y="248412"/>
                </a:lnTo>
                <a:lnTo>
                  <a:pt x="112775" y="241553"/>
                </a:lnTo>
                <a:close/>
              </a:path>
              <a:path w="961389" h="2256790">
                <a:moveTo>
                  <a:pt x="121919" y="233171"/>
                </a:moveTo>
                <a:lnTo>
                  <a:pt x="119633" y="230885"/>
                </a:lnTo>
                <a:lnTo>
                  <a:pt x="114299" y="235457"/>
                </a:lnTo>
                <a:lnTo>
                  <a:pt x="112775" y="236981"/>
                </a:lnTo>
                <a:lnTo>
                  <a:pt x="115061" y="239267"/>
                </a:lnTo>
                <a:lnTo>
                  <a:pt x="116585" y="237744"/>
                </a:lnTo>
                <a:lnTo>
                  <a:pt x="121919" y="233171"/>
                </a:lnTo>
                <a:close/>
              </a:path>
              <a:path w="961389" h="2256790">
                <a:moveTo>
                  <a:pt x="131063" y="224027"/>
                </a:moveTo>
                <a:lnTo>
                  <a:pt x="128777" y="221741"/>
                </a:lnTo>
                <a:lnTo>
                  <a:pt x="121919" y="228600"/>
                </a:lnTo>
                <a:lnTo>
                  <a:pt x="124205" y="230885"/>
                </a:lnTo>
                <a:lnTo>
                  <a:pt x="131063" y="224027"/>
                </a:lnTo>
                <a:close/>
              </a:path>
              <a:path w="961389" h="2256790">
                <a:moveTo>
                  <a:pt x="140207" y="215645"/>
                </a:moveTo>
                <a:lnTo>
                  <a:pt x="138683" y="213359"/>
                </a:lnTo>
                <a:lnTo>
                  <a:pt x="134111" y="217169"/>
                </a:lnTo>
                <a:lnTo>
                  <a:pt x="131063" y="219456"/>
                </a:lnTo>
                <a:lnTo>
                  <a:pt x="133349" y="222503"/>
                </a:lnTo>
                <a:lnTo>
                  <a:pt x="140207" y="215645"/>
                </a:lnTo>
                <a:close/>
              </a:path>
              <a:path w="961389" h="2256790">
                <a:moveTo>
                  <a:pt x="150113" y="208025"/>
                </a:moveTo>
                <a:lnTo>
                  <a:pt x="147827" y="205739"/>
                </a:lnTo>
                <a:lnTo>
                  <a:pt x="144779" y="208025"/>
                </a:lnTo>
                <a:lnTo>
                  <a:pt x="140969" y="211073"/>
                </a:lnTo>
                <a:lnTo>
                  <a:pt x="142493" y="214121"/>
                </a:lnTo>
                <a:lnTo>
                  <a:pt x="147065" y="210312"/>
                </a:lnTo>
                <a:lnTo>
                  <a:pt x="150113" y="208025"/>
                </a:lnTo>
                <a:close/>
              </a:path>
              <a:path w="961389" h="2256790">
                <a:moveTo>
                  <a:pt x="160019" y="199644"/>
                </a:moveTo>
                <a:lnTo>
                  <a:pt x="158495" y="197357"/>
                </a:lnTo>
                <a:lnTo>
                  <a:pt x="156209" y="198881"/>
                </a:lnTo>
                <a:lnTo>
                  <a:pt x="150875" y="203453"/>
                </a:lnTo>
                <a:lnTo>
                  <a:pt x="152399" y="205739"/>
                </a:lnTo>
                <a:lnTo>
                  <a:pt x="157733" y="201929"/>
                </a:lnTo>
                <a:lnTo>
                  <a:pt x="160019" y="199644"/>
                </a:lnTo>
                <a:close/>
              </a:path>
              <a:path w="961389" h="2256790">
                <a:moveTo>
                  <a:pt x="169925" y="192785"/>
                </a:moveTo>
                <a:lnTo>
                  <a:pt x="168401" y="189737"/>
                </a:lnTo>
                <a:lnTo>
                  <a:pt x="167639" y="190500"/>
                </a:lnTo>
                <a:lnTo>
                  <a:pt x="160781" y="195833"/>
                </a:lnTo>
                <a:lnTo>
                  <a:pt x="162305" y="198119"/>
                </a:lnTo>
                <a:lnTo>
                  <a:pt x="169163" y="193547"/>
                </a:lnTo>
                <a:lnTo>
                  <a:pt x="169925" y="192785"/>
                </a:lnTo>
                <a:close/>
              </a:path>
              <a:path w="961389" h="2256790">
                <a:moveTo>
                  <a:pt x="180593" y="185165"/>
                </a:moveTo>
                <a:lnTo>
                  <a:pt x="179069" y="182879"/>
                </a:lnTo>
                <a:lnTo>
                  <a:pt x="170687" y="188213"/>
                </a:lnTo>
                <a:lnTo>
                  <a:pt x="172973" y="190500"/>
                </a:lnTo>
                <a:lnTo>
                  <a:pt x="180593" y="185165"/>
                </a:lnTo>
                <a:close/>
              </a:path>
              <a:path w="961389" h="2256790">
                <a:moveTo>
                  <a:pt x="191261" y="178307"/>
                </a:moveTo>
                <a:lnTo>
                  <a:pt x="189737" y="175259"/>
                </a:lnTo>
                <a:lnTo>
                  <a:pt x="181355" y="180594"/>
                </a:lnTo>
                <a:lnTo>
                  <a:pt x="182879" y="183641"/>
                </a:lnTo>
                <a:lnTo>
                  <a:pt x="191261" y="178307"/>
                </a:lnTo>
                <a:close/>
              </a:path>
              <a:path w="961389" h="2256790">
                <a:moveTo>
                  <a:pt x="201929" y="171450"/>
                </a:moveTo>
                <a:lnTo>
                  <a:pt x="200405" y="168401"/>
                </a:lnTo>
                <a:lnTo>
                  <a:pt x="192023" y="173735"/>
                </a:lnTo>
                <a:lnTo>
                  <a:pt x="193547" y="176783"/>
                </a:lnTo>
                <a:lnTo>
                  <a:pt x="201929" y="171450"/>
                </a:lnTo>
                <a:close/>
              </a:path>
              <a:path w="961389" h="2256790">
                <a:moveTo>
                  <a:pt x="212597" y="165353"/>
                </a:moveTo>
                <a:lnTo>
                  <a:pt x="211073" y="162306"/>
                </a:lnTo>
                <a:lnTo>
                  <a:pt x="203453" y="166877"/>
                </a:lnTo>
                <a:lnTo>
                  <a:pt x="202691" y="166877"/>
                </a:lnTo>
                <a:lnTo>
                  <a:pt x="204977" y="169925"/>
                </a:lnTo>
                <a:lnTo>
                  <a:pt x="205739" y="169163"/>
                </a:lnTo>
                <a:lnTo>
                  <a:pt x="212597" y="165353"/>
                </a:lnTo>
                <a:close/>
              </a:path>
              <a:path w="961389" h="2256790">
                <a:moveTo>
                  <a:pt x="224027" y="158495"/>
                </a:moveTo>
                <a:lnTo>
                  <a:pt x="222503" y="156209"/>
                </a:lnTo>
                <a:lnTo>
                  <a:pt x="216407" y="159257"/>
                </a:lnTo>
                <a:lnTo>
                  <a:pt x="214121" y="160781"/>
                </a:lnTo>
                <a:lnTo>
                  <a:pt x="215645" y="163067"/>
                </a:lnTo>
                <a:lnTo>
                  <a:pt x="217931" y="161544"/>
                </a:lnTo>
                <a:lnTo>
                  <a:pt x="224027" y="158495"/>
                </a:lnTo>
                <a:close/>
              </a:path>
              <a:path w="961389" h="2256790">
                <a:moveTo>
                  <a:pt x="234695" y="153162"/>
                </a:moveTo>
                <a:lnTo>
                  <a:pt x="233933" y="150113"/>
                </a:lnTo>
                <a:lnTo>
                  <a:pt x="230123" y="151637"/>
                </a:lnTo>
                <a:lnTo>
                  <a:pt x="224789" y="154685"/>
                </a:lnTo>
                <a:lnTo>
                  <a:pt x="226313" y="156971"/>
                </a:lnTo>
                <a:lnTo>
                  <a:pt x="231647" y="154685"/>
                </a:lnTo>
                <a:lnTo>
                  <a:pt x="234695" y="153162"/>
                </a:lnTo>
                <a:close/>
              </a:path>
              <a:path w="961389" h="2256790">
                <a:moveTo>
                  <a:pt x="246125" y="147065"/>
                </a:moveTo>
                <a:lnTo>
                  <a:pt x="245363" y="144779"/>
                </a:lnTo>
                <a:lnTo>
                  <a:pt x="243839" y="144779"/>
                </a:lnTo>
                <a:lnTo>
                  <a:pt x="236219" y="148589"/>
                </a:lnTo>
                <a:lnTo>
                  <a:pt x="237743" y="151637"/>
                </a:lnTo>
                <a:lnTo>
                  <a:pt x="245363" y="147827"/>
                </a:lnTo>
                <a:lnTo>
                  <a:pt x="246125" y="147065"/>
                </a:lnTo>
                <a:close/>
              </a:path>
              <a:path w="961389" h="2256790">
                <a:moveTo>
                  <a:pt x="257555" y="141731"/>
                </a:moveTo>
                <a:lnTo>
                  <a:pt x="256793" y="139445"/>
                </a:lnTo>
                <a:lnTo>
                  <a:pt x="247649" y="143256"/>
                </a:lnTo>
                <a:lnTo>
                  <a:pt x="249173" y="146303"/>
                </a:lnTo>
                <a:lnTo>
                  <a:pt x="257555" y="141731"/>
                </a:lnTo>
                <a:close/>
              </a:path>
              <a:path w="961389" h="2256790">
                <a:moveTo>
                  <a:pt x="269747" y="137159"/>
                </a:moveTo>
                <a:lnTo>
                  <a:pt x="268223" y="134112"/>
                </a:lnTo>
                <a:lnTo>
                  <a:pt x="259841" y="137921"/>
                </a:lnTo>
                <a:lnTo>
                  <a:pt x="260603" y="140969"/>
                </a:lnTo>
                <a:lnTo>
                  <a:pt x="269747" y="137159"/>
                </a:lnTo>
                <a:close/>
              </a:path>
              <a:path w="961389" h="2256790">
                <a:moveTo>
                  <a:pt x="281177" y="132587"/>
                </a:moveTo>
                <a:lnTo>
                  <a:pt x="280415" y="129539"/>
                </a:lnTo>
                <a:lnTo>
                  <a:pt x="272033" y="132587"/>
                </a:lnTo>
                <a:lnTo>
                  <a:pt x="271271" y="132587"/>
                </a:lnTo>
                <a:lnTo>
                  <a:pt x="272795" y="135635"/>
                </a:lnTo>
                <a:lnTo>
                  <a:pt x="273557" y="135635"/>
                </a:lnTo>
                <a:lnTo>
                  <a:pt x="281177" y="132587"/>
                </a:lnTo>
                <a:close/>
              </a:path>
              <a:path w="961389" h="2256790">
                <a:moveTo>
                  <a:pt x="293369" y="128015"/>
                </a:moveTo>
                <a:lnTo>
                  <a:pt x="291845" y="124967"/>
                </a:lnTo>
                <a:lnTo>
                  <a:pt x="287273" y="126491"/>
                </a:lnTo>
                <a:lnTo>
                  <a:pt x="283463" y="128015"/>
                </a:lnTo>
                <a:lnTo>
                  <a:pt x="284225" y="131063"/>
                </a:lnTo>
                <a:lnTo>
                  <a:pt x="293369" y="128015"/>
                </a:lnTo>
                <a:close/>
              </a:path>
              <a:path w="961389" h="2256790">
                <a:moveTo>
                  <a:pt x="304799" y="124206"/>
                </a:moveTo>
                <a:lnTo>
                  <a:pt x="304037" y="121157"/>
                </a:lnTo>
                <a:lnTo>
                  <a:pt x="302513" y="121157"/>
                </a:lnTo>
                <a:lnTo>
                  <a:pt x="294893" y="124206"/>
                </a:lnTo>
                <a:lnTo>
                  <a:pt x="296417" y="127253"/>
                </a:lnTo>
                <a:lnTo>
                  <a:pt x="304037" y="124206"/>
                </a:lnTo>
                <a:lnTo>
                  <a:pt x="304799" y="124206"/>
                </a:lnTo>
                <a:close/>
              </a:path>
              <a:path w="961389" h="2256790">
                <a:moveTo>
                  <a:pt x="316991" y="120395"/>
                </a:moveTo>
                <a:lnTo>
                  <a:pt x="316229" y="117347"/>
                </a:lnTo>
                <a:lnTo>
                  <a:pt x="307085" y="119633"/>
                </a:lnTo>
                <a:lnTo>
                  <a:pt x="307847" y="122681"/>
                </a:lnTo>
                <a:lnTo>
                  <a:pt x="316991" y="120395"/>
                </a:lnTo>
                <a:close/>
              </a:path>
              <a:path w="961389" h="2256790">
                <a:moveTo>
                  <a:pt x="329183" y="116585"/>
                </a:moveTo>
                <a:lnTo>
                  <a:pt x="328421" y="113537"/>
                </a:lnTo>
                <a:lnTo>
                  <a:pt x="319277" y="116585"/>
                </a:lnTo>
                <a:lnTo>
                  <a:pt x="320039" y="119633"/>
                </a:lnTo>
                <a:lnTo>
                  <a:pt x="329183" y="116585"/>
                </a:lnTo>
                <a:close/>
              </a:path>
              <a:path w="961389" h="2256790">
                <a:moveTo>
                  <a:pt x="341375" y="113537"/>
                </a:moveTo>
                <a:lnTo>
                  <a:pt x="341375" y="110489"/>
                </a:lnTo>
                <a:lnTo>
                  <a:pt x="334517" y="112013"/>
                </a:lnTo>
                <a:lnTo>
                  <a:pt x="331469" y="112775"/>
                </a:lnTo>
                <a:lnTo>
                  <a:pt x="332231" y="115823"/>
                </a:lnTo>
                <a:lnTo>
                  <a:pt x="341375" y="113537"/>
                </a:lnTo>
                <a:close/>
              </a:path>
              <a:path w="961389" h="2256790">
                <a:moveTo>
                  <a:pt x="354329" y="111251"/>
                </a:moveTo>
                <a:lnTo>
                  <a:pt x="353567" y="107441"/>
                </a:lnTo>
                <a:lnTo>
                  <a:pt x="351281" y="108203"/>
                </a:lnTo>
                <a:lnTo>
                  <a:pt x="344423" y="109727"/>
                </a:lnTo>
                <a:lnTo>
                  <a:pt x="345185" y="112775"/>
                </a:lnTo>
                <a:lnTo>
                  <a:pt x="352043" y="111251"/>
                </a:lnTo>
                <a:lnTo>
                  <a:pt x="354329" y="111251"/>
                </a:lnTo>
                <a:close/>
              </a:path>
              <a:path w="961389" h="2256790">
                <a:moveTo>
                  <a:pt x="366521" y="108203"/>
                </a:moveTo>
                <a:lnTo>
                  <a:pt x="365759" y="105156"/>
                </a:lnTo>
                <a:lnTo>
                  <a:pt x="356615" y="107441"/>
                </a:lnTo>
                <a:lnTo>
                  <a:pt x="357377" y="110489"/>
                </a:lnTo>
                <a:lnTo>
                  <a:pt x="366521" y="108203"/>
                </a:lnTo>
                <a:close/>
              </a:path>
              <a:path w="961389" h="2256790">
                <a:moveTo>
                  <a:pt x="378713" y="105917"/>
                </a:moveTo>
                <a:lnTo>
                  <a:pt x="378713" y="102869"/>
                </a:lnTo>
                <a:lnTo>
                  <a:pt x="368807" y="104393"/>
                </a:lnTo>
                <a:lnTo>
                  <a:pt x="369569" y="107441"/>
                </a:lnTo>
                <a:lnTo>
                  <a:pt x="378713" y="105917"/>
                </a:lnTo>
                <a:close/>
              </a:path>
              <a:path w="961389" h="2256790">
                <a:moveTo>
                  <a:pt x="391667" y="103631"/>
                </a:moveTo>
                <a:lnTo>
                  <a:pt x="390905" y="100583"/>
                </a:lnTo>
                <a:lnTo>
                  <a:pt x="385571" y="101345"/>
                </a:lnTo>
                <a:lnTo>
                  <a:pt x="381761" y="102107"/>
                </a:lnTo>
                <a:lnTo>
                  <a:pt x="381761" y="105156"/>
                </a:lnTo>
                <a:lnTo>
                  <a:pt x="386333" y="104393"/>
                </a:lnTo>
                <a:lnTo>
                  <a:pt x="391667" y="103631"/>
                </a:lnTo>
                <a:close/>
              </a:path>
              <a:path w="961389" h="2256790">
                <a:moveTo>
                  <a:pt x="403859" y="101345"/>
                </a:moveTo>
                <a:lnTo>
                  <a:pt x="403097" y="98297"/>
                </a:lnTo>
                <a:lnTo>
                  <a:pt x="393953" y="99821"/>
                </a:lnTo>
                <a:lnTo>
                  <a:pt x="394715" y="102869"/>
                </a:lnTo>
                <a:lnTo>
                  <a:pt x="403859" y="101345"/>
                </a:lnTo>
                <a:close/>
              </a:path>
              <a:path w="961389" h="2256790">
                <a:moveTo>
                  <a:pt x="416813" y="99821"/>
                </a:moveTo>
                <a:lnTo>
                  <a:pt x="416052" y="96773"/>
                </a:lnTo>
                <a:lnTo>
                  <a:pt x="406907" y="98297"/>
                </a:lnTo>
                <a:lnTo>
                  <a:pt x="406907" y="101345"/>
                </a:lnTo>
                <a:lnTo>
                  <a:pt x="416813" y="99821"/>
                </a:lnTo>
                <a:close/>
              </a:path>
              <a:path w="961389" h="2256790">
                <a:moveTo>
                  <a:pt x="429005" y="97535"/>
                </a:moveTo>
                <a:lnTo>
                  <a:pt x="428244" y="94487"/>
                </a:lnTo>
                <a:lnTo>
                  <a:pt x="422147" y="95250"/>
                </a:lnTo>
                <a:lnTo>
                  <a:pt x="419099" y="96012"/>
                </a:lnTo>
                <a:lnTo>
                  <a:pt x="419861" y="99059"/>
                </a:lnTo>
                <a:lnTo>
                  <a:pt x="422147" y="99059"/>
                </a:lnTo>
                <a:lnTo>
                  <a:pt x="429005" y="97535"/>
                </a:lnTo>
                <a:close/>
              </a:path>
              <a:path w="961389" h="2256790">
                <a:moveTo>
                  <a:pt x="441197" y="96012"/>
                </a:moveTo>
                <a:lnTo>
                  <a:pt x="441197" y="92963"/>
                </a:lnTo>
                <a:lnTo>
                  <a:pt x="440435" y="92963"/>
                </a:lnTo>
                <a:lnTo>
                  <a:pt x="432053" y="94487"/>
                </a:lnTo>
                <a:lnTo>
                  <a:pt x="432053" y="97535"/>
                </a:lnTo>
                <a:lnTo>
                  <a:pt x="440435" y="96012"/>
                </a:lnTo>
                <a:lnTo>
                  <a:pt x="441197" y="96012"/>
                </a:lnTo>
                <a:close/>
              </a:path>
              <a:path w="961389" h="2256790">
                <a:moveTo>
                  <a:pt x="454152" y="94487"/>
                </a:moveTo>
                <a:lnTo>
                  <a:pt x="453389" y="91439"/>
                </a:lnTo>
                <a:lnTo>
                  <a:pt x="444245" y="92201"/>
                </a:lnTo>
                <a:lnTo>
                  <a:pt x="445007" y="96012"/>
                </a:lnTo>
                <a:lnTo>
                  <a:pt x="454152" y="94487"/>
                </a:lnTo>
                <a:close/>
              </a:path>
              <a:path w="961389" h="2256790">
                <a:moveTo>
                  <a:pt x="467105" y="92963"/>
                </a:moveTo>
                <a:lnTo>
                  <a:pt x="466344" y="89915"/>
                </a:lnTo>
                <a:lnTo>
                  <a:pt x="459485" y="90677"/>
                </a:lnTo>
                <a:lnTo>
                  <a:pt x="457199" y="90677"/>
                </a:lnTo>
                <a:lnTo>
                  <a:pt x="457199" y="93725"/>
                </a:lnTo>
                <a:lnTo>
                  <a:pt x="459485" y="93725"/>
                </a:lnTo>
                <a:lnTo>
                  <a:pt x="467105" y="92963"/>
                </a:lnTo>
                <a:close/>
              </a:path>
              <a:path w="961389" h="2256790">
                <a:moveTo>
                  <a:pt x="479297" y="91439"/>
                </a:moveTo>
                <a:lnTo>
                  <a:pt x="479297" y="88391"/>
                </a:lnTo>
                <a:lnTo>
                  <a:pt x="478535" y="88391"/>
                </a:lnTo>
                <a:lnTo>
                  <a:pt x="469391" y="89153"/>
                </a:lnTo>
                <a:lnTo>
                  <a:pt x="470153" y="92201"/>
                </a:lnTo>
                <a:lnTo>
                  <a:pt x="479297" y="91439"/>
                </a:lnTo>
                <a:close/>
              </a:path>
              <a:path w="961389" h="2256790">
                <a:moveTo>
                  <a:pt x="492252" y="89915"/>
                </a:moveTo>
                <a:lnTo>
                  <a:pt x="491489" y="86867"/>
                </a:lnTo>
                <a:lnTo>
                  <a:pt x="482345" y="87629"/>
                </a:lnTo>
                <a:lnTo>
                  <a:pt x="482345" y="90677"/>
                </a:lnTo>
                <a:lnTo>
                  <a:pt x="492252" y="89915"/>
                </a:lnTo>
                <a:close/>
              </a:path>
              <a:path w="961389" h="2256790">
                <a:moveTo>
                  <a:pt x="504444" y="88391"/>
                </a:moveTo>
                <a:lnTo>
                  <a:pt x="504444" y="85343"/>
                </a:lnTo>
                <a:lnTo>
                  <a:pt x="498347" y="86106"/>
                </a:lnTo>
                <a:lnTo>
                  <a:pt x="494538" y="86106"/>
                </a:lnTo>
                <a:lnTo>
                  <a:pt x="495299" y="89153"/>
                </a:lnTo>
                <a:lnTo>
                  <a:pt x="498347" y="89153"/>
                </a:lnTo>
                <a:lnTo>
                  <a:pt x="504444" y="88391"/>
                </a:lnTo>
                <a:close/>
              </a:path>
              <a:path w="961389" h="2256790">
                <a:moveTo>
                  <a:pt x="517397" y="86867"/>
                </a:moveTo>
                <a:lnTo>
                  <a:pt x="516635" y="83819"/>
                </a:lnTo>
                <a:lnTo>
                  <a:pt x="507491" y="84581"/>
                </a:lnTo>
                <a:lnTo>
                  <a:pt x="507491" y="87629"/>
                </a:lnTo>
                <a:lnTo>
                  <a:pt x="517397" y="86867"/>
                </a:lnTo>
                <a:close/>
              </a:path>
              <a:path w="961389" h="2256790">
                <a:moveTo>
                  <a:pt x="529590" y="85343"/>
                </a:moveTo>
                <a:lnTo>
                  <a:pt x="529590" y="82295"/>
                </a:lnTo>
                <a:lnTo>
                  <a:pt x="519683" y="83057"/>
                </a:lnTo>
                <a:lnTo>
                  <a:pt x="520445" y="86106"/>
                </a:lnTo>
                <a:lnTo>
                  <a:pt x="529590" y="85343"/>
                </a:lnTo>
                <a:close/>
              </a:path>
              <a:path w="961389" h="2256790">
                <a:moveTo>
                  <a:pt x="542544" y="83819"/>
                </a:moveTo>
                <a:lnTo>
                  <a:pt x="541782" y="80771"/>
                </a:lnTo>
                <a:lnTo>
                  <a:pt x="537971" y="80771"/>
                </a:lnTo>
                <a:lnTo>
                  <a:pt x="532638" y="81533"/>
                </a:lnTo>
                <a:lnTo>
                  <a:pt x="532638" y="84581"/>
                </a:lnTo>
                <a:lnTo>
                  <a:pt x="537971" y="83915"/>
                </a:lnTo>
                <a:lnTo>
                  <a:pt x="542544" y="83819"/>
                </a:lnTo>
                <a:close/>
              </a:path>
              <a:path w="961389" h="2256790">
                <a:moveTo>
                  <a:pt x="554735" y="82295"/>
                </a:moveTo>
                <a:lnTo>
                  <a:pt x="554735" y="79247"/>
                </a:lnTo>
                <a:lnTo>
                  <a:pt x="544829" y="80009"/>
                </a:lnTo>
                <a:lnTo>
                  <a:pt x="545591" y="83057"/>
                </a:lnTo>
                <a:lnTo>
                  <a:pt x="554735" y="82295"/>
                </a:lnTo>
                <a:close/>
              </a:path>
              <a:path w="961389" h="2256790">
                <a:moveTo>
                  <a:pt x="567690" y="80771"/>
                </a:moveTo>
                <a:lnTo>
                  <a:pt x="566927" y="77723"/>
                </a:lnTo>
                <a:lnTo>
                  <a:pt x="559307" y="78416"/>
                </a:lnTo>
                <a:lnTo>
                  <a:pt x="557783" y="78485"/>
                </a:lnTo>
                <a:lnTo>
                  <a:pt x="557783" y="81533"/>
                </a:lnTo>
                <a:lnTo>
                  <a:pt x="559307" y="81533"/>
                </a:lnTo>
                <a:lnTo>
                  <a:pt x="567690" y="80771"/>
                </a:lnTo>
                <a:close/>
              </a:path>
              <a:path w="961389" h="2256790">
                <a:moveTo>
                  <a:pt x="579882" y="79247"/>
                </a:moveTo>
                <a:lnTo>
                  <a:pt x="579882" y="75437"/>
                </a:lnTo>
                <a:lnTo>
                  <a:pt x="569976" y="76962"/>
                </a:lnTo>
                <a:lnTo>
                  <a:pt x="570738" y="80009"/>
                </a:lnTo>
                <a:lnTo>
                  <a:pt x="579882" y="79247"/>
                </a:lnTo>
                <a:close/>
              </a:path>
              <a:path w="961389" h="2256790">
                <a:moveTo>
                  <a:pt x="592835" y="76962"/>
                </a:moveTo>
                <a:lnTo>
                  <a:pt x="592074" y="73913"/>
                </a:lnTo>
                <a:lnTo>
                  <a:pt x="582929" y="75437"/>
                </a:lnTo>
                <a:lnTo>
                  <a:pt x="583691" y="78485"/>
                </a:lnTo>
                <a:lnTo>
                  <a:pt x="592835" y="76962"/>
                </a:lnTo>
                <a:close/>
              </a:path>
              <a:path w="961389" h="2256790">
                <a:moveTo>
                  <a:pt x="605027" y="75437"/>
                </a:moveTo>
                <a:lnTo>
                  <a:pt x="605027" y="72389"/>
                </a:lnTo>
                <a:lnTo>
                  <a:pt x="601218" y="73151"/>
                </a:lnTo>
                <a:lnTo>
                  <a:pt x="595883" y="73913"/>
                </a:lnTo>
                <a:lnTo>
                  <a:pt x="595883" y="76962"/>
                </a:lnTo>
                <a:lnTo>
                  <a:pt x="601218" y="76200"/>
                </a:lnTo>
                <a:lnTo>
                  <a:pt x="605027" y="75437"/>
                </a:lnTo>
                <a:close/>
              </a:path>
              <a:path w="961389" h="2256790">
                <a:moveTo>
                  <a:pt x="617982" y="73913"/>
                </a:moveTo>
                <a:lnTo>
                  <a:pt x="617219" y="70865"/>
                </a:lnTo>
                <a:lnTo>
                  <a:pt x="608076" y="72389"/>
                </a:lnTo>
                <a:lnTo>
                  <a:pt x="608838" y="75437"/>
                </a:lnTo>
                <a:lnTo>
                  <a:pt x="617982" y="73913"/>
                </a:lnTo>
                <a:close/>
              </a:path>
              <a:path w="961389" h="2256790">
                <a:moveTo>
                  <a:pt x="630935" y="72389"/>
                </a:moveTo>
                <a:lnTo>
                  <a:pt x="630174" y="69341"/>
                </a:lnTo>
                <a:lnTo>
                  <a:pt x="622554" y="70103"/>
                </a:lnTo>
                <a:lnTo>
                  <a:pt x="621029" y="70865"/>
                </a:lnTo>
                <a:lnTo>
                  <a:pt x="621029" y="73913"/>
                </a:lnTo>
                <a:lnTo>
                  <a:pt x="623316" y="73151"/>
                </a:lnTo>
                <a:lnTo>
                  <a:pt x="630935" y="72389"/>
                </a:lnTo>
                <a:close/>
              </a:path>
              <a:path w="961389" h="2256790">
                <a:moveTo>
                  <a:pt x="643127" y="70865"/>
                </a:moveTo>
                <a:lnTo>
                  <a:pt x="643127" y="67817"/>
                </a:lnTo>
                <a:lnTo>
                  <a:pt x="633222" y="69341"/>
                </a:lnTo>
                <a:lnTo>
                  <a:pt x="633983" y="72389"/>
                </a:lnTo>
                <a:lnTo>
                  <a:pt x="643127" y="70865"/>
                </a:lnTo>
                <a:close/>
              </a:path>
              <a:path w="961389" h="2256790">
                <a:moveTo>
                  <a:pt x="656082" y="69341"/>
                </a:moveTo>
                <a:lnTo>
                  <a:pt x="655319" y="66293"/>
                </a:lnTo>
                <a:lnTo>
                  <a:pt x="646176" y="67817"/>
                </a:lnTo>
                <a:lnTo>
                  <a:pt x="646176" y="70865"/>
                </a:lnTo>
                <a:lnTo>
                  <a:pt x="656082" y="69341"/>
                </a:lnTo>
                <a:close/>
              </a:path>
              <a:path w="961389" h="2256790">
                <a:moveTo>
                  <a:pt x="668274" y="68579"/>
                </a:moveTo>
                <a:lnTo>
                  <a:pt x="668274" y="64769"/>
                </a:lnTo>
                <a:lnTo>
                  <a:pt x="667511" y="65531"/>
                </a:lnTo>
                <a:lnTo>
                  <a:pt x="658368" y="66293"/>
                </a:lnTo>
                <a:lnTo>
                  <a:pt x="659129" y="69341"/>
                </a:lnTo>
                <a:lnTo>
                  <a:pt x="668274" y="68579"/>
                </a:lnTo>
                <a:close/>
              </a:path>
              <a:path w="961389" h="2256790">
                <a:moveTo>
                  <a:pt x="681227" y="67056"/>
                </a:moveTo>
                <a:lnTo>
                  <a:pt x="680466" y="64007"/>
                </a:lnTo>
                <a:lnTo>
                  <a:pt x="671322" y="64769"/>
                </a:lnTo>
                <a:lnTo>
                  <a:pt x="671322" y="67817"/>
                </a:lnTo>
                <a:lnTo>
                  <a:pt x="681227" y="67056"/>
                </a:lnTo>
                <a:close/>
              </a:path>
              <a:path w="961389" h="2256790">
                <a:moveTo>
                  <a:pt x="693419" y="65531"/>
                </a:moveTo>
                <a:lnTo>
                  <a:pt x="693419" y="62483"/>
                </a:lnTo>
                <a:lnTo>
                  <a:pt x="691133" y="62483"/>
                </a:lnTo>
                <a:lnTo>
                  <a:pt x="683513" y="63245"/>
                </a:lnTo>
                <a:lnTo>
                  <a:pt x="684276" y="66293"/>
                </a:lnTo>
                <a:lnTo>
                  <a:pt x="691133" y="65531"/>
                </a:lnTo>
                <a:lnTo>
                  <a:pt x="693419" y="65531"/>
                </a:lnTo>
                <a:close/>
              </a:path>
              <a:path w="961389" h="2256790">
                <a:moveTo>
                  <a:pt x="706373" y="64007"/>
                </a:moveTo>
                <a:lnTo>
                  <a:pt x="705611" y="60959"/>
                </a:lnTo>
                <a:lnTo>
                  <a:pt x="696468" y="61721"/>
                </a:lnTo>
                <a:lnTo>
                  <a:pt x="696468" y="65531"/>
                </a:lnTo>
                <a:lnTo>
                  <a:pt x="706373" y="64007"/>
                </a:lnTo>
                <a:close/>
              </a:path>
              <a:path w="961389" h="2256790">
                <a:moveTo>
                  <a:pt x="718566" y="63245"/>
                </a:moveTo>
                <a:lnTo>
                  <a:pt x="718566" y="60197"/>
                </a:lnTo>
                <a:lnTo>
                  <a:pt x="713994" y="60197"/>
                </a:lnTo>
                <a:lnTo>
                  <a:pt x="709422" y="60959"/>
                </a:lnTo>
                <a:lnTo>
                  <a:pt x="709422" y="64007"/>
                </a:lnTo>
                <a:lnTo>
                  <a:pt x="713994" y="63354"/>
                </a:lnTo>
                <a:lnTo>
                  <a:pt x="718566" y="63245"/>
                </a:lnTo>
                <a:close/>
              </a:path>
              <a:path w="961389" h="2256790">
                <a:moveTo>
                  <a:pt x="731519" y="61721"/>
                </a:moveTo>
                <a:lnTo>
                  <a:pt x="731519" y="58673"/>
                </a:lnTo>
                <a:lnTo>
                  <a:pt x="721613" y="59435"/>
                </a:lnTo>
                <a:lnTo>
                  <a:pt x="722376" y="62483"/>
                </a:lnTo>
                <a:lnTo>
                  <a:pt x="731519" y="61721"/>
                </a:lnTo>
                <a:close/>
              </a:path>
              <a:path w="961389" h="2256790">
                <a:moveTo>
                  <a:pt x="744473" y="60197"/>
                </a:moveTo>
                <a:lnTo>
                  <a:pt x="743711" y="57150"/>
                </a:lnTo>
                <a:lnTo>
                  <a:pt x="738377" y="57816"/>
                </a:lnTo>
                <a:lnTo>
                  <a:pt x="734568" y="57912"/>
                </a:lnTo>
                <a:lnTo>
                  <a:pt x="734568" y="61721"/>
                </a:lnTo>
                <a:lnTo>
                  <a:pt x="738377" y="60959"/>
                </a:lnTo>
                <a:lnTo>
                  <a:pt x="744473" y="60197"/>
                </a:lnTo>
                <a:close/>
              </a:path>
              <a:path w="961389" h="2256790">
                <a:moveTo>
                  <a:pt x="756666" y="59435"/>
                </a:moveTo>
                <a:lnTo>
                  <a:pt x="756666" y="56387"/>
                </a:lnTo>
                <a:lnTo>
                  <a:pt x="746760" y="57150"/>
                </a:lnTo>
                <a:lnTo>
                  <a:pt x="747522" y="60197"/>
                </a:lnTo>
                <a:lnTo>
                  <a:pt x="756666" y="59435"/>
                </a:lnTo>
                <a:close/>
              </a:path>
              <a:path w="961389" h="2256790">
                <a:moveTo>
                  <a:pt x="769619" y="57912"/>
                </a:moveTo>
                <a:lnTo>
                  <a:pt x="768857" y="54863"/>
                </a:lnTo>
                <a:lnTo>
                  <a:pt x="762000" y="55625"/>
                </a:lnTo>
                <a:lnTo>
                  <a:pt x="759713" y="55625"/>
                </a:lnTo>
                <a:lnTo>
                  <a:pt x="759713" y="58673"/>
                </a:lnTo>
                <a:lnTo>
                  <a:pt x="762000" y="58673"/>
                </a:lnTo>
                <a:lnTo>
                  <a:pt x="769619" y="57912"/>
                </a:lnTo>
                <a:close/>
              </a:path>
              <a:path w="961389" h="2256790">
                <a:moveTo>
                  <a:pt x="781811" y="57150"/>
                </a:moveTo>
                <a:lnTo>
                  <a:pt x="781811" y="53339"/>
                </a:lnTo>
                <a:lnTo>
                  <a:pt x="772668" y="54863"/>
                </a:lnTo>
                <a:lnTo>
                  <a:pt x="772668" y="57912"/>
                </a:lnTo>
                <a:lnTo>
                  <a:pt x="781811" y="57150"/>
                </a:lnTo>
                <a:close/>
              </a:path>
              <a:path w="961389" h="2256790">
                <a:moveTo>
                  <a:pt x="794766" y="55625"/>
                </a:moveTo>
                <a:lnTo>
                  <a:pt x="794766" y="52577"/>
                </a:lnTo>
                <a:lnTo>
                  <a:pt x="784860" y="53339"/>
                </a:lnTo>
                <a:lnTo>
                  <a:pt x="785622" y="56387"/>
                </a:lnTo>
                <a:lnTo>
                  <a:pt x="794766" y="55625"/>
                </a:lnTo>
                <a:close/>
              </a:path>
              <a:path w="961389" h="2256790">
                <a:moveTo>
                  <a:pt x="807719" y="54101"/>
                </a:moveTo>
                <a:lnTo>
                  <a:pt x="806957" y="51053"/>
                </a:lnTo>
                <a:lnTo>
                  <a:pt x="797813" y="51815"/>
                </a:lnTo>
                <a:lnTo>
                  <a:pt x="797813" y="55625"/>
                </a:lnTo>
                <a:lnTo>
                  <a:pt x="807719" y="54101"/>
                </a:lnTo>
                <a:close/>
              </a:path>
              <a:path w="961389" h="2256790">
                <a:moveTo>
                  <a:pt x="819912" y="53339"/>
                </a:moveTo>
                <a:lnTo>
                  <a:pt x="819912" y="50291"/>
                </a:lnTo>
                <a:lnTo>
                  <a:pt x="810768" y="51053"/>
                </a:lnTo>
                <a:lnTo>
                  <a:pt x="810005" y="51053"/>
                </a:lnTo>
                <a:lnTo>
                  <a:pt x="810768" y="54101"/>
                </a:lnTo>
                <a:lnTo>
                  <a:pt x="819912" y="53339"/>
                </a:lnTo>
                <a:close/>
              </a:path>
              <a:path w="961389" h="2256790">
                <a:moveTo>
                  <a:pt x="832866" y="51815"/>
                </a:moveTo>
                <a:lnTo>
                  <a:pt x="832104" y="48767"/>
                </a:lnTo>
                <a:lnTo>
                  <a:pt x="822960" y="49529"/>
                </a:lnTo>
                <a:lnTo>
                  <a:pt x="822960" y="53339"/>
                </a:lnTo>
                <a:lnTo>
                  <a:pt x="832866" y="51815"/>
                </a:lnTo>
                <a:close/>
              </a:path>
              <a:path w="961389" h="2256790">
                <a:moveTo>
                  <a:pt x="845057" y="51053"/>
                </a:moveTo>
                <a:lnTo>
                  <a:pt x="845057" y="48006"/>
                </a:lnTo>
                <a:lnTo>
                  <a:pt x="835913" y="48767"/>
                </a:lnTo>
                <a:lnTo>
                  <a:pt x="835913" y="51815"/>
                </a:lnTo>
                <a:lnTo>
                  <a:pt x="845057" y="51053"/>
                </a:lnTo>
                <a:close/>
              </a:path>
              <a:path w="961389" h="2256790">
                <a:moveTo>
                  <a:pt x="858012" y="49529"/>
                </a:moveTo>
                <a:lnTo>
                  <a:pt x="858012" y="46481"/>
                </a:lnTo>
                <a:lnTo>
                  <a:pt x="848106" y="47243"/>
                </a:lnTo>
                <a:lnTo>
                  <a:pt x="848868" y="51053"/>
                </a:lnTo>
                <a:lnTo>
                  <a:pt x="858012" y="49529"/>
                </a:lnTo>
                <a:close/>
              </a:path>
              <a:path w="961389" h="2256790">
                <a:moveTo>
                  <a:pt x="870966" y="48767"/>
                </a:moveTo>
                <a:lnTo>
                  <a:pt x="870204" y="45719"/>
                </a:lnTo>
                <a:lnTo>
                  <a:pt x="861060" y="46481"/>
                </a:lnTo>
                <a:lnTo>
                  <a:pt x="861060" y="49529"/>
                </a:lnTo>
                <a:lnTo>
                  <a:pt x="870966" y="48767"/>
                </a:lnTo>
                <a:close/>
              </a:path>
              <a:path w="961389" h="2256790">
                <a:moveTo>
                  <a:pt x="883157" y="47243"/>
                </a:moveTo>
                <a:lnTo>
                  <a:pt x="883157" y="44195"/>
                </a:lnTo>
                <a:lnTo>
                  <a:pt x="873251" y="44957"/>
                </a:lnTo>
                <a:lnTo>
                  <a:pt x="874013" y="48767"/>
                </a:lnTo>
                <a:lnTo>
                  <a:pt x="883157" y="47243"/>
                </a:lnTo>
                <a:close/>
              </a:path>
              <a:path w="961389" h="2256790">
                <a:moveTo>
                  <a:pt x="960882" y="38862"/>
                </a:moveTo>
                <a:lnTo>
                  <a:pt x="878585" y="0"/>
                </a:lnTo>
                <a:lnTo>
                  <a:pt x="877062" y="0"/>
                </a:lnTo>
                <a:lnTo>
                  <a:pt x="876300" y="762"/>
                </a:lnTo>
                <a:lnTo>
                  <a:pt x="876300" y="3047"/>
                </a:lnTo>
                <a:lnTo>
                  <a:pt x="877062" y="3047"/>
                </a:lnTo>
                <a:lnTo>
                  <a:pt x="951819" y="38646"/>
                </a:lnTo>
                <a:lnTo>
                  <a:pt x="957834" y="38100"/>
                </a:lnTo>
                <a:lnTo>
                  <a:pt x="957834" y="41030"/>
                </a:lnTo>
                <a:lnTo>
                  <a:pt x="960882" y="38862"/>
                </a:lnTo>
                <a:close/>
              </a:path>
              <a:path w="961389" h="2256790">
                <a:moveTo>
                  <a:pt x="957644" y="41165"/>
                </a:moveTo>
                <a:lnTo>
                  <a:pt x="951997" y="41678"/>
                </a:lnTo>
                <a:lnTo>
                  <a:pt x="884682" y="89153"/>
                </a:lnTo>
                <a:lnTo>
                  <a:pt x="883919" y="89915"/>
                </a:lnTo>
                <a:lnTo>
                  <a:pt x="883919" y="90677"/>
                </a:lnTo>
                <a:lnTo>
                  <a:pt x="884682" y="91439"/>
                </a:lnTo>
                <a:lnTo>
                  <a:pt x="884682" y="92201"/>
                </a:lnTo>
                <a:lnTo>
                  <a:pt x="886206" y="92201"/>
                </a:lnTo>
                <a:lnTo>
                  <a:pt x="886968" y="91439"/>
                </a:lnTo>
                <a:lnTo>
                  <a:pt x="957644" y="41165"/>
                </a:lnTo>
                <a:close/>
              </a:path>
              <a:path w="961389" h="2256790">
                <a:moveTo>
                  <a:pt x="896112" y="46481"/>
                </a:moveTo>
                <a:lnTo>
                  <a:pt x="895350" y="43433"/>
                </a:lnTo>
                <a:lnTo>
                  <a:pt x="886206" y="44195"/>
                </a:lnTo>
                <a:lnTo>
                  <a:pt x="886206" y="47243"/>
                </a:lnTo>
                <a:lnTo>
                  <a:pt x="896112" y="46481"/>
                </a:lnTo>
                <a:close/>
              </a:path>
              <a:path w="961389" h="2256790">
                <a:moveTo>
                  <a:pt x="908304" y="45719"/>
                </a:moveTo>
                <a:lnTo>
                  <a:pt x="908304" y="41909"/>
                </a:lnTo>
                <a:lnTo>
                  <a:pt x="899160" y="42671"/>
                </a:lnTo>
                <a:lnTo>
                  <a:pt x="899160" y="46481"/>
                </a:lnTo>
                <a:lnTo>
                  <a:pt x="908304" y="45719"/>
                </a:lnTo>
                <a:close/>
              </a:path>
              <a:path w="961389" h="2256790">
                <a:moveTo>
                  <a:pt x="921257" y="44195"/>
                </a:moveTo>
                <a:lnTo>
                  <a:pt x="921257" y="41147"/>
                </a:lnTo>
                <a:lnTo>
                  <a:pt x="911351" y="41909"/>
                </a:lnTo>
                <a:lnTo>
                  <a:pt x="912113" y="44957"/>
                </a:lnTo>
                <a:lnTo>
                  <a:pt x="921257" y="44195"/>
                </a:lnTo>
                <a:close/>
              </a:path>
              <a:path w="961389" h="2256790">
                <a:moveTo>
                  <a:pt x="934212" y="43433"/>
                </a:moveTo>
                <a:lnTo>
                  <a:pt x="933450" y="40385"/>
                </a:lnTo>
                <a:lnTo>
                  <a:pt x="924306" y="41147"/>
                </a:lnTo>
                <a:lnTo>
                  <a:pt x="924306" y="44195"/>
                </a:lnTo>
                <a:lnTo>
                  <a:pt x="934212" y="43433"/>
                </a:lnTo>
                <a:close/>
              </a:path>
              <a:path w="961389" h="2256790">
                <a:moveTo>
                  <a:pt x="946404" y="41909"/>
                </a:moveTo>
                <a:lnTo>
                  <a:pt x="946404" y="38862"/>
                </a:lnTo>
                <a:lnTo>
                  <a:pt x="936498" y="39623"/>
                </a:lnTo>
                <a:lnTo>
                  <a:pt x="937260" y="42671"/>
                </a:lnTo>
                <a:lnTo>
                  <a:pt x="946404" y="41909"/>
                </a:lnTo>
                <a:close/>
              </a:path>
              <a:path w="961389" h="2256790">
                <a:moveTo>
                  <a:pt x="954492" y="39919"/>
                </a:moveTo>
                <a:lnTo>
                  <a:pt x="951819" y="38646"/>
                </a:lnTo>
                <a:lnTo>
                  <a:pt x="949451" y="38862"/>
                </a:lnTo>
                <a:lnTo>
                  <a:pt x="949451" y="41909"/>
                </a:lnTo>
                <a:lnTo>
                  <a:pt x="951997" y="41678"/>
                </a:lnTo>
                <a:lnTo>
                  <a:pt x="954492" y="39919"/>
                </a:lnTo>
                <a:close/>
              </a:path>
              <a:path w="961389" h="2256790">
                <a:moveTo>
                  <a:pt x="956959" y="38179"/>
                </a:moveTo>
                <a:lnTo>
                  <a:pt x="951819" y="38646"/>
                </a:lnTo>
                <a:lnTo>
                  <a:pt x="954492" y="39919"/>
                </a:lnTo>
                <a:lnTo>
                  <a:pt x="956959" y="38179"/>
                </a:lnTo>
                <a:close/>
              </a:path>
              <a:path w="961389" h="2256790">
                <a:moveTo>
                  <a:pt x="957072" y="41217"/>
                </a:moveTo>
                <a:lnTo>
                  <a:pt x="954492" y="39919"/>
                </a:lnTo>
                <a:lnTo>
                  <a:pt x="951997" y="41678"/>
                </a:lnTo>
                <a:lnTo>
                  <a:pt x="957072" y="41217"/>
                </a:lnTo>
                <a:close/>
              </a:path>
              <a:path w="961389" h="2256790">
                <a:moveTo>
                  <a:pt x="957834" y="41030"/>
                </a:moveTo>
                <a:lnTo>
                  <a:pt x="957834" y="38100"/>
                </a:lnTo>
                <a:lnTo>
                  <a:pt x="956959" y="38179"/>
                </a:lnTo>
                <a:lnTo>
                  <a:pt x="954492" y="39919"/>
                </a:lnTo>
                <a:lnTo>
                  <a:pt x="956959" y="41094"/>
                </a:lnTo>
                <a:lnTo>
                  <a:pt x="957644" y="41165"/>
                </a:lnTo>
                <a:lnTo>
                  <a:pt x="957834" y="41030"/>
                </a:lnTo>
                <a:close/>
              </a:path>
              <a:path w="961389" h="2256790">
                <a:moveTo>
                  <a:pt x="957072" y="38169"/>
                </a:moveTo>
                <a:close/>
              </a:path>
              <a:path w="961389" h="2256790">
                <a:moveTo>
                  <a:pt x="957834" y="41147"/>
                </a:moveTo>
                <a:lnTo>
                  <a:pt x="957644" y="41165"/>
                </a:lnTo>
                <a:lnTo>
                  <a:pt x="957834" y="41147"/>
                </a:lnTo>
                <a:close/>
              </a:path>
            </a:pathLst>
          </a:custGeom>
          <a:solidFill>
            <a:srgbClr val="385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900" y="3095625"/>
            <a:ext cx="327660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76698" y="581025"/>
            <a:ext cx="7540002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6975">
              <a:lnSpc>
                <a:spcPct val="100000"/>
              </a:lnSpc>
            </a:pPr>
            <a:r>
              <a:rPr spc="-5" dirty="0"/>
              <a:t>De</a:t>
            </a:r>
            <a:r>
              <a:rPr spc="-50" dirty="0"/>
              <a:t>s</a:t>
            </a:r>
            <a:r>
              <a:rPr spc="-5" dirty="0"/>
              <a:t>truc</a:t>
            </a:r>
            <a:r>
              <a:rPr spc="-45" dirty="0"/>
              <a:t>t</a:t>
            </a:r>
            <a:r>
              <a:rPr spc="-10" dirty="0"/>
              <a:t>o</a:t>
            </a:r>
            <a:r>
              <a:rPr spc="-80" dirty="0"/>
              <a:t>r</a:t>
            </a:r>
            <a:r>
              <a:rPr spc="-5"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93069" y="1414176"/>
            <a:ext cx="8036559" cy="2900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110489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When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objec</a:t>
            </a:r>
            <a:r>
              <a:rPr sz="2400" dirty="0">
                <a:latin typeface="Calibri"/>
                <a:cs typeface="Calibri"/>
              </a:rPr>
              <a:t>t 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 lon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equi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ope,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function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e</a:t>
            </a:r>
            <a:r>
              <a:rPr sz="2000" spc="-65" dirty="0">
                <a:latin typeface="Calibri"/>
                <a:cs typeface="Calibri"/>
              </a:rPr>
              <a:t>x</a:t>
            </a:r>
            <a:r>
              <a:rPr sz="2000" spc="-5" dirty="0">
                <a:latin typeface="Calibri"/>
                <a:cs typeface="Calibri"/>
              </a:rPr>
              <a:t>ecu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es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return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15" dirty="0">
                <a:latin typeface="Calibri"/>
                <a:cs typeface="Calibri"/>
              </a:rPr>
              <a:t>e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.</a:t>
            </a:r>
            <a:r>
              <a:rPr sz="2400" dirty="0">
                <a:latin typeface="Calibri"/>
                <a:cs typeface="Calibri"/>
              </a:rPr>
              <a:t>) it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lang="en-AU" sz="2400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355600" marR="227329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00009A"/>
                </a:solidFill>
                <a:latin typeface="Calibri"/>
                <a:cs typeface="Calibri"/>
              </a:rPr>
              <a:t>de</a:t>
            </a:r>
            <a:r>
              <a:rPr sz="2400" spc="-35" dirty="0">
                <a:solidFill>
                  <a:srgbClr val="00009A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00009A"/>
                </a:solidFill>
                <a:latin typeface="Calibri"/>
                <a:cs typeface="Calibri"/>
              </a:rPr>
              <a:t>truc</a:t>
            </a:r>
            <a:r>
              <a:rPr sz="2400" spc="-30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solidFill>
                  <a:srgbClr val="00009A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00009A"/>
                </a:solidFill>
                <a:latin typeface="Calibri"/>
                <a:cs typeface="Calibri"/>
              </a:rPr>
              <a:t>r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au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om</a:t>
            </a:r>
            <a:r>
              <a:rPr sz="2400" spc="-3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all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spc="-70" dirty="0">
                <a:latin typeface="Calibri"/>
                <a:cs typeface="Calibri"/>
              </a:rPr>
              <a:t>x</a:t>
            </a:r>
            <a:r>
              <a:rPr sz="2400" spc="-5" dirty="0">
                <a:latin typeface="Calibri"/>
                <a:cs typeface="Calibri"/>
              </a:rPr>
              <a:t>ecu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ed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20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 up</a:t>
            </a:r>
            <a:r>
              <a:rPr sz="2400" dirty="0">
                <a:latin typeface="Calibri"/>
                <a:cs typeface="Calibri"/>
              </a:rPr>
              <a:t>” </a:t>
            </a:r>
            <a:r>
              <a:rPr sz="2400" spc="-5" dirty="0">
                <a:latin typeface="Calibri"/>
                <a:cs typeface="Calibri"/>
              </a:rPr>
              <a:t>af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5" dirty="0">
                <a:latin typeface="Calibri"/>
                <a:cs typeface="Calibri"/>
              </a:rPr>
              <a:t>object</a:t>
            </a:r>
            <a:r>
              <a:rPr lang="en-AU"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ts val="287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A </a:t>
            </a:r>
            <a:r>
              <a:rPr sz="2400" dirty="0">
                <a:latin typeface="Calibri"/>
                <a:cs typeface="Calibri"/>
              </a:rPr>
              <a:t>class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onl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need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truc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or</a:t>
            </a:r>
            <a:r>
              <a:rPr lang="en-AU" sz="2400" spc="-10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336550" marR="5080" indent="-323850">
              <a:lnSpc>
                <a:spcPts val="336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A de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truc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 </a:t>
            </a:r>
            <a:r>
              <a:rPr sz="2400" spc="-5" dirty="0">
                <a:latin typeface="Calibri"/>
                <a:cs typeface="Calibri"/>
              </a:rPr>
              <a:t>ha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same </a:t>
            </a:r>
            <a:r>
              <a:rPr sz="2400" dirty="0">
                <a:latin typeface="Calibri"/>
                <a:cs typeface="Calibri"/>
              </a:rPr>
              <a:t>name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" dirty="0">
                <a:latin typeface="Calibri"/>
                <a:cs typeface="Calibri"/>
              </a:rPr>
              <a:t> 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eceded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800" dirty="0">
                <a:latin typeface="Calibri"/>
                <a:cs typeface="Calibri"/>
              </a:rPr>
              <a:t>~</a:t>
            </a:r>
            <a:endParaRPr lang="en-AU" sz="2800" dirty="0">
              <a:latin typeface="Calibri"/>
              <a:cs typeface="Calibri"/>
            </a:endParaRPr>
          </a:p>
          <a:p>
            <a:pPr marL="336550" marR="5080" indent="-323850">
              <a:lnSpc>
                <a:spcPts val="336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It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85" dirty="0">
                <a:latin typeface="Calibri"/>
                <a:cs typeface="Calibri"/>
              </a:rPr>
              <a:t>k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y pa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me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doe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n 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y 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ue</a:t>
            </a:r>
            <a:r>
              <a:rPr lang="en-AU"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96391" y="5146547"/>
            <a:ext cx="2087880" cy="1729105"/>
          </a:xfrm>
          <a:custGeom>
            <a:avLst/>
            <a:gdLst/>
            <a:ahLst/>
            <a:cxnLst/>
            <a:rect l="l" t="t" r="r" b="b"/>
            <a:pathLst>
              <a:path w="2087879" h="1729104">
                <a:moveTo>
                  <a:pt x="2087880" y="864870"/>
                </a:moveTo>
                <a:lnTo>
                  <a:pt x="2084421" y="793921"/>
                </a:lnTo>
                <a:lnTo>
                  <a:pt x="2074224" y="724554"/>
                </a:lnTo>
                <a:lnTo>
                  <a:pt x="2057556" y="656992"/>
                </a:lnTo>
                <a:lnTo>
                  <a:pt x="2034686" y="591458"/>
                </a:lnTo>
                <a:lnTo>
                  <a:pt x="2005881" y="528173"/>
                </a:lnTo>
                <a:lnTo>
                  <a:pt x="1971410" y="467359"/>
                </a:lnTo>
                <a:lnTo>
                  <a:pt x="1931541" y="409240"/>
                </a:lnTo>
                <a:lnTo>
                  <a:pt x="1886541" y="354037"/>
                </a:lnTo>
                <a:lnTo>
                  <a:pt x="1836679" y="301973"/>
                </a:lnTo>
                <a:lnTo>
                  <a:pt x="1782222" y="253269"/>
                </a:lnTo>
                <a:lnTo>
                  <a:pt x="1723440" y="208149"/>
                </a:lnTo>
                <a:lnTo>
                  <a:pt x="1660599" y="166835"/>
                </a:lnTo>
                <a:lnTo>
                  <a:pt x="1593968" y="129548"/>
                </a:lnTo>
                <a:lnTo>
                  <a:pt x="1523814" y="96512"/>
                </a:lnTo>
                <a:lnTo>
                  <a:pt x="1450407" y="67948"/>
                </a:lnTo>
                <a:lnTo>
                  <a:pt x="1374014" y="44080"/>
                </a:lnTo>
                <a:lnTo>
                  <a:pt x="1294902" y="25128"/>
                </a:lnTo>
                <a:lnTo>
                  <a:pt x="1213340" y="11316"/>
                </a:lnTo>
                <a:lnTo>
                  <a:pt x="1129597" y="2866"/>
                </a:lnTo>
                <a:lnTo>
                  <a:pt x="1043940" y="0"/>
                </a:lnTo>
                <a:lnTo>
                  <a:pt x="958385" y="2866"/>
                </a:lnTo>
                <a:lnTo>
                  <a:pt x="874724" y="11316"/>
                </a:lnTo>
                <a:lnTo>
                  <a:pt x="793225" y="25128"/>
                </a:lnTo>
                <a:lnTo>
                  <a:pt x="714158" y="44080"/>
                </a:lnTo>
                <a:lnTo>
                  <a:pt x="637793" y="67948"/>
                </a:lnTo>
                <a:lnTo>
                  <a:pt x="564401" y="96512"/>
                </a:lnTo>
                <a:lnTo>
                  <a:pt x="494249" y="129548"/>
                </a:lnTo>
                <a:lnTo>
                  <a:pt x="427610" y="166835"/>
                </a:lnTo>
                <a:lnTo>
                  <a:pt x="364751" y="208149"/>
                </a:lnTo>
                <a:lnTo>
                  <a:pt x="305943" y="253269"/>
                </a:lnTo>
                <a:lnTo>
                  <a:pt x="251455" y="301973"/>
                </a:lnTo>
                <a:lnTo>
                  <a:pt x="201558" y="354037"/>
                </a:lnTo>
                <a:lnTo>
                  <a:pt x="156520" y="409240"/>
                </a:lnTo>
                <a:lnTo>
                  <a:pt x="116613" y="467359"/>
                </a:lnTo>
                <a:lnTo>
                  <a:pt x="82105" y="528173"/>
                </a:lnTo>
                <a:lnTo>
                  <a:pt x="53266" y="591458"/>
                </a:lnTo>
                <a:lnTo>
                  <a:pt x="30367" y="656992"/>
                </a:lnTo>
                <a:lnTo>
                  <a:pt x="13676" y="724554"/>
                </a:lnTo>
                <a:lnTo>
                  <a:pt x="3464" y="793921"/>
                </a:lnTo>
                <a:lnTo>
                  <a:pt x="0" y="864870"/>
                </a:lnTo>
                <a:lnTo>
                  <a:pt x="3464" y="935710"/>
                </a:lnTo>
                <a:lnTo>
                  <a:pt x="13676" y="1004978"/>
                </a:lnTo>
                <a:lnTo>
                  <a:pt x="30367" y="1072453"/>
                </a:lnTo>
                <a:lnTo>
                  <a:pt x="53266" y="1137909"/>
                </a:lnTo>
                <a:lnTo>
                  <a:pt x="82105" y="1201126"/>
                </a:lnTo>
                <a:lnTo>
                  <a:pt x="116613" y="1261879"/>
                </a:lnTo>
                <a:lnTo>
                  <a:pt x="156520" y="1319946"/>
                </a:lnTo>
                <a:lnTo>
                  <a:pt x="201558" y="1375105"/>
                </a:lnTo>
                <a:lnTo>
                  <a:pt x="251455" y="1427131"/>
                </a:lnTo>
                <a:lnTo>
                  <a:pt x="305943" y="1475803"/>
                </a:lnTo>
                <a:lnTo>
                  <a:pt x="364751" y="1520897"/>
                </a:lnTo>
                <a:lnTo>
                  <a:pt x="427610" y="1562191"/>
                </a:lnTo>
                <a:lnTo>
                  <a:pt x="494249" y="1599461"/>
                </a:lnTo>
                <a:lnTo>
                  <a:pt x="564401" y="1632485"/>
                </a:lnTo>
                <a:lnTo>
                  <a:pt x="637794" y="1661040"/>
                </a:lnTo>
                <a:lnTo>
                  <a:pt x="714158" y="1684903"/>
                </a:lnTo>
                <a:lnTo>
                  <a:pt x="793225" y="1703852"/>
                </a:lnTo>
                <a:lnTo>
                  <a:pt x="874724" y="1717662"/>
                </a:lnTo>
                <a:lnTo>
                  <a:pt x="958385" y="1726111"/>
                </a:lnTo>
                <a:lnTo>
                  <a:pt x="1043940" y="1728978"/>
                </a:lnTo>
                <a:lnTo>
                  <a:pt x="1129597" y="1726111"/>
                </a:lnTo>
                <a:lnTo>
                  <a:pt x="1213340" y="1717662"/>
                </a:lnTo>
                <a:lnTo>
                  <a:pt x="1294902" y="1703852"/>
                </a:lnTo>
                <a:lnTo>
                  <a:pt x="1374014" y="1684903"/>
                </a:lnTo>
                <a:lnTo>
                  <a:pt x="1450407" y="1661040"/>
                </a:lnTo>
                <a:lnTo>
                  <a:pt x="1523814" y="1632485"/>
                </a:lnTo>
                <a:lnTo>
                  <a:pt x="1593968" y="1599461"/>
                </a:lnTo>
                <a:lnTo>
                  <a:pt x="1660599" y="1562191"/>
                </a:lnTo>
                <a:lnTo>
                  <a:pt x="1723440" y="1520897"/>
                </a:lnTo>
                <a:lnTo>
                  <a:pt x="1782222" y="1475803"/>
                </a:lnTo>
                <a:lnTo>
                  <a:pt x="1836679" y="1427131"/>
                </a:lnTo>
                <a:lnTo>
                  <a:pt x="1886541" y="1375105"/>
                </a:lnTo>
                <a:lnTo>
                  <a:pt x="1931541" y="1319946"/>
                </a:lnTo>
                <a:lnTo>
                  <a:pt x="1971410" y="1261879"/>
                </a:lnTo>
                <a:lnTo>
                  <a:pt x="2005881" y="1201126"/>
                </a:lnTo>
                <a:lnTo>
                  <a:pt x="2034686" y="1137909"/>
                </a:lnTo>
                <a:lnTo>
                  <a:pt x="2057556" y="1072453"/>
                </a:lnTo>
                <a:lnTo>
                  <a:pt x="2074224" y="1004978"/>
                </a:lnTo>
                <a:lnTo>
                  <a:pt x="2084421" y="935710"/>
                </a:lnTo>
                <a:lnTo>
                  <a:pt x="2087880" y="8648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70161" y="5141976"/>
            <a:ext cx="1944370" cy="181610"/>
          </a:xfrm>
          <a:custGeom>
            <a:avLst/>
            <a:gdLst/>
            <a:ahLst/>
            <a:cxnLst/>
            <a:rect l="l" t="t" r="r" b="b"/>
            <a:pathLst>
              <a:path w="1944370" h="181610">
                <a:moveTo>
                  <a:pt x="10668" y="761"/>
                </a:moveTo>
                <a:lnTo>
                  <a:pt x="762" y="0"/>
                </a:lnTo>
                <a:lnTo>
                  <a:pt x="0" y="9906"/>
                </a:lnTo>
                <a:lnTo>
                  <a:pt x="9906" y="9906"/>
                </a:lnTo>
                <a:lnTo>
                  <a:pt x="10668" y="761"/>
                </a:lnTo>
                <a:close/>
              </a:path>
              <a:path w="1944370" h="181610">
                <a:moveTo>
                  <a:pt x="29718" y="2285"/>
                </a:moveTo>
                <a:lnTo>
                  <a:pt x="19812" y="1523"/>
                </a:lnTo>
                <a:lnTo>
                  <a:pt x="19050" y="10667"/>
                </a:lnTo>
                <a:lnTo>
                  <a:pt x="28956" y="11429"/>
                </a:lnTo>
                <a:lnTo>
                  <a:pt x="29718" y="2285"/>
                </a:lnTo>
                <a:close/>
              </a:path>
              <a:path w="1944370" h="181610">
                <a:moveTo>
                  <a:pt x="48768" y="3809"/>
                </a:moveTo>
                <a:lnTo>
                  <a:pt x="38862" y="3047"/>
                </a:lnTo>
                <a:lnTo>
                  <a:pt x="38100" y="12191"/>
                </a:lnTo>
                <a:lnTo>
                  <a:pt x="48006" y="12953"/>
                </a:lnTo>
                <a:lnTo>
                  <a:pt x="48768" y="3809"/>
                </a:lnTo>
                <a:close/>
              </a:path>
              <a:path w="1944370" h="181610">
                <a:moveTo>
                  <a:pt x="67056" y="14477"/>
                </a:moveTo>
                <a:lnTo>
                  <a:pt x="67056" y="5333"/>
                </a:lnTo>
                <a:lnTo>
                  <a:pt x="57912" y="4571"/>
                </a:lnTo>
                <a:lnTo>
                  <a:pt x="57150" y="13715"/>
                </a:lnTo>
                <a:lnTo>
                  <a:pt x="67056" y="14477"/>
                </a:lnTo>
                <a:close/>
              </a:path>
              <a:path w="1944370" h="181610">
                <a:moveTo>
                  <a:pt x="86106" y="6095"/>
                </a:moveTo>
                <a:lnTo>
                  <a:pt x="76962" y="5333"/>
                </a:lnTo>
                <a:lnTo>
                  <a:pt x="76200" y="15239"/>
                </a:lnTo>
                <a:lnTo>
                  <a:pt x="85344" y="16001"/>
                </a:lnTo>
                <a:lnTo>
                  <a:pt x="86106" y="6095"/>
                </a:lnTo>
                <a:close/>
              </a:path>
              <a:path w="1944370" h="181610">
                <a:moveTo>
                  <a:pt x="105156" y="7619"/>
                </a:moveTo>
                <a:lnTo>
                  <a:pt x="96012" y="6857"/>
                </a:lnTo>
                <a:lnTo>
                  <a:pt x="95250" y="16763"/>
                </a:lnTo>
                <a:lnTo>
                  <a:pt x="104394" y="17525"/>
                </a:lnTo>
                <a:lnTo>
                  <a:pt x="105156" y="7619"/>
                </a:lnTo>
                <a:close/>
              </a:path>
              <a:path w="1944370" h="181610">
                <a:moveTo>
                  <a:pt x="124206" y="9143"/>
                </a:moveTo>
                <a:lnTo>
                  <a:pt x="115062" y="8381"/>
                </a:lnTo>
                <a:lnTo>
                  <a:pt x="114300" y="18287"/>
                </a:lnTo>
                <a:lnTo>
                  <a:pt x="123444" y="19049"/>
                </a:lnTo>
                <a:lnTo>
                  <a:pt x="124206" y="9143"/>
                </a:lnTo>
                <a:close/>
              </a:path>
              <a:path w="1944370" h="181610">
                <a:moveTo>
                  <a:pt x="143256" y="10667"/>
                </a:moveTo>
                <a:lnTo>
                  <a:pt x="134112" y="9905"/>
                </a:lnTo>
                <a:lnTo>
                  <a:pt x="133350" y="19811"/>
                </a:lnTo>
                <a:lnTo>
                  <a:pt x="142494" y="19811"/>
                </a:lnTo>
                <a:lnTo>
                  <a:pt x="143256" y="10667"/>
                </a:lnTo>
                <a:close/>
              </a:path>
              <a:path w="1944370" h="181610">
                <a:moveTo>
                  <a:pt x="162306" y="12191"/>
                </a:moveTo>
                <a:lnTo>
                  <a:pt x="153162" y="11429"/>
                </a:lnTo>
                <a:lnTo>
                  <a:pt x="152400" y="20573"/>
                </a:lnTo>
                <a:lnTo>
                  <a:pt x="161544" y="21335"/>
                </a:lnTo>
                <a:lnTo>
                  <a:pt x="162306" y="12191"/>
                </a:lnTo>
                <a:close/>
              </a:path>
              <a:path w="1944370" h="181610">
                <a:moveTo>
                  <a:pt x="181356" y="13715"/>
                </a:moveTo>
                <a:lnTo>
                  <a:pt x="172212" y="12953"/>
                </a:lnTo>
                <a:lnTo>
                  <a:pt x="171450" y="22097"/>
                </a:lnTo>
                <a:lnTo>
                  <a:pt x="180594" y="22859"/>
                </a:lnTo>
                <a:lnTo>
                  <a:pt x="181356" y="13715"/>
                </a:lnTo>
                <a:close/>
              </a:path>
              <a:path w="1944370" h="181610">
                <a:moveTo>
                  <a:pt x="200406" y="15239"/>
                </a:moveTo>
                <a:lnTo>
                  <a:pt x="190500" y="14477"/>
                </a:lnTo>
                <a:lnTo>
                  <a:pt x="190500" y="23621"/>
                </a:lnTo>
                <a:lnTo>
                  <a:pt x="199644" y="24383"/>
                </a:lnTo>
                <a:lnTo>
                  <a:pt x="200406" y="15239"/>
                </a:lnTo>
                <a:close/>
              </a:path>
              <a:path w="1944370" h="181610">
                <a:moveTo>
                  <a:pt x="219456" y="16001"/>
                </a:moveTo>
                <a:lnTo>
                  <a:pt x="209550" y="15239"/>
                </a:lnTo>
                <a:lnTo>
                  <a:pt x="208788" y="25145"/>
                </a:lnTo>
                <a:lnTo>
                  <a:pt x="218694" y="25907"/>
                </a:lnTo>
                <a:lnTo>
                  <a:pt x="219456" y="16001"/>
                </a:lnTo>
                <a:close/>
              </a:path>
              <a:path w="1944370" h="181610">
                <a:moveTo>
                  <a:pt x="238506" y="17525"/>
                </a:moveTo>
                <a:lnTo>
                  <a:pt x="228600" y="16763"/>
                </a:lnTo>
                <a:lnTo>
                  <a:pt x="227838" y="26669"/>
                </a:lnTo>
                <a:lnTo>
                  <a:pt x="237744" y="27431"/>
                </a:lnTo>
                <a:lnTo>
                  <a:pt x="238506" y="17525"/>
                </a:lnTo>
                <a:close/>
              </a:path>
              <a:path w="1944370" h="181610">
                <a:moveTo>
                  <a:pt x="257556" y="19049"/>
                </a:moveTo>
                <a:lnTo>
                  <a:pt x="247650" y="18287"/>
                </a:lnTo>
                <a:lnTo>
                  <a:pt x="246888" y="28193"/>
                </a:lnTo>
                <a:lnTo>
                  <a:pt x="256794" y="28955"/>
                </a:lnTo>
                <a:lnTo>
                  <a:pt x="257556" y="19049"/>
                </a:lnTo>
                <a:close/>
              </a:path>
              <a:path w="1944370" h="181610">
                <a:moveTo>
                  <a:pt x="276606" y="20573"/>
                </a:moveTo>
                <a:lnTo>
                  <a:pt x="266700" y="19811"/>
                </a:lnTo>
                <a:lnTo>
                  <a:pt x="265938" y="28955"/>
                </a:lnTo>
                <a:lnTo>
                  <a:pt x="275844" y="29717"/>
                </a:lnTo>
                <a:lnTo>
                  <a:pt x="276606" y="20573"/>
                </a:lnTo>
                <a:close/>
              </a:path>
              <a:path w="1944370" h="181610">
                <a:moveTo>
                  <a:pt x="295656" y="22097"/>
                </a:moveTo>
                <a:lnTo>
                  <a:pt x="285750" y="21335"/>
                </a:lnTo>
                <a:lnTo>
                  <a:pt x="284988" y="30479"/>
                </a:lnTo>
                <a:lnTo>
                  <a:pt x="294894" y="31241"/>
                </a:lnTo>
                <a:lnTo>
                  <a:pt x="295656" y="22097"/>
                </a:lnTo>
                <a:close/>
              </a:path>
              <a:path w="1944370" h="181610">
                <a:moveTo>
                  <a:pt x="314706" y="23621"/>
                </a:moveTo>
                <a:lnTo>
                  <a:pt x="304800" y="22859"/>
                </a:lnTo>
                <a:lnTo>
                  <a:pt x="304038" y="32003"/>
                </a:lnTo>
                <a:lnTo>
                  <a:pt x="313944" y="32765"/>
                </a:lnTo>
                <a:lnTo>
                  <a:pt x="314706" y="23621"/>
                </a:lnTo>
                <a:close/>
              </a:path>
              <a:path w="1944370" h="181610">
                <a:moveTo>
                  <a:pt x="332994" y="34289"/>
                </a:moveTo>
                <a:lnTo>
                  <a:pt x="332994" y="25145"/>
                </a:lnTo>
                <a:lnTo>
                  <a:pt x="323850" y="24383"/>
                </a:lnTo>
                <a:lnTo>
                  <a:pt x="323088" y="33527"/>
                </a:lnTo>
                <a:lnTo>
                  <a:pt x="332994" y="34289"/>
                </a:lnTo>
                <a:close/>
              </a:path>
              <a:path w="1944370" h="181610">
                <a:moveTo>
                  <a:pt x="352044" y="25907"/>
                </a:moveTo>
                <a:lnTo>
                  <a:pt x="342900" y="25145"/>
                </a:lnTo>
                <a:lnTo>
                  <a:pt x="342138" y="35051"/>
                </a:lnTo>
                <a:lnTo>
                  <a:pt x="351282" y="35813"/>
                </a:lnTo>
                <a:lnTo>
                  <a:pt x="352044" y="25907"/>
                </a:lnTo>
                <a:close/>
              </a:path>
              <a:path w="1944370" h="181610">
                <a:moveTo>
                  <a:pt x="371094" y="27431"/>
                </a:moveTo>
                <a:lnTo>
                  <a:pt x="361950" y="26669"/>
                </a:lnTo>
                <a:lnTo>
                  <a:pt x="361188" y="36575"/>
                </a:lnTo>
                <a:lnTo>
                  <a:pt x="370332" y="37337"/>
                </a:lnTo>
                <a:lnTo>
                  <a:pt x="371094" y="27431"/>
                </a:lnTo>
                <a:close/>
              </a:path>
              <a:path w="1944370" h="181610">
                <a:moveTo>
                  <a:pt x="390144" y="28955"/>
                </a:moveTo>
                <a:lnTo>
                  <a:pt x="381000" y="28193"/>
                </a:lnTo>
                <a:lnTo>
                  <a:pt x="380238" y="38099"/>
                </a:lnTo>
                <a:lnTo>
                  <a:pt x="389382" y="38861"/>
                </a:lnTo>
                <a:lnTo>
                  <a:pt x="390144" y="28955"/>
                </a:lnTo>
                <a:close/>
              </a:path>
              <a:path w="1944370" h="181610">
                <a:moveTo>
                  <a:pt x="409194" y="30479"/>
                </a:moveTo>
                <a:lnTo>
                  <a:pt x="400050" y="29717"/>
                </a:lnTo>
                <a:lnTo>
                  <a:pt x="399288" y="38861"/>
                </a:lnTo>
                <a:lnTo>
                  <a:pt x="408432" y="39623"/>
                </a:lnTo>
                <a:lnTo>
                  <a:pt x="409194" y="30479"/>
                </a:lnTo>
                <a:close/>
              </a:path>
              <a:path w="1944370" h="181610">
                <a:moveTo>
                  <a:pt x="428244" y="32003"/>
                </a:moveTo>
                <a:lnTo>
                  <a:pt x="419100" y="31241"/>
                </a:lnTo>
                <a:lnTo>
                  <a:pt x="418338" y="40385"/>
                </a:lnTo>
                <a:lnTo>
                  <a:pt x="427482" y="41147"/>
                </a:lnTo>
                <a:lnTo>
                  <a:pt x="428244" y="32003"/>
                </a:lnTo>
                <a:close/>
              </a:path>
              <a:path w="1944370" h="181610">
                <a:moveTo>
                  <a:pt x="447294" y="33527"/>
                </a:moveTo>
                <a:lnTo>
                  <a:pt x="438150" y="32765"/>
                </a:lnTo>
                <a:lnTo>
                  <a:pt x="437388" y="41909"/>
                </a:lnTo>
                <a:lnTo>
                  <a:pt x="446532" y="42671"/>
                </a:lnTo>
                <a:lnTo>
                  <a:pt x="447294" y="33527"/>
                </a:lnTo>
                <a:close/>
              </a:path>
              <a:path w="1944370" h="181610">
                <a:moveTo>
                  <a:pt x="466344" y="34289"/>
                </a:moveTo>
                <a:lnTo>
                  <a:pt x="457200" y="34289"/>
                </a:lnTo>
                <a:lnTo>
                  <a:pt x="456438" y="43433"/>
                </a:lnTo>
                <a:lnTo>
                  <a:pt x="465582" y="44195"/>
                </a:lnTo>
                <a:lnTo>
                  <a:pt x="466344" y="34289"/>
                </a:lnTo>
                <a:close/>
              </a:path>
              <a:path w="1944370" h="181610">
                <a:moveTo>
                  <a:pt x="485394" y="35813"/>
                </a:moveTo>
                <a:lnTo>
                  <a:pt x="475488" y="35051"/>
                </a:lnTo>
                <a:lnTo>
                  <a:pt x="475488" y="44957"/>
                </a:lnTo>
                <a:lnTo>
                  <a:pt x="484632" y="45719"/>
                </a:lnTo>
                <a:lnTo>
                  <a:pt x="485394" y="35813"/>
                </a:lnTo>
                <a:close/>
              </a:path>
              <a:path w="1944370" h="181610">
                <a:moveTo>
                  <a:pt x="504444" y="37337"/>
                </a:moveTo>
                <a:lnTo>
                  <a:pt x="494538" y="36575"/>
                </a:lnTo>
                <a:lnTo>
                  <a:pt x="493776" y="46481"/>
                </a:lnTo>
                <a:lnTo>
                  <a:pt x="503682" y="47243"/>
                </a:lnTo>
                <a:lnTo>
                  <a:pt x="504444" y="37337"/>
                </a:lnTo>
                <a:close/>
              </a:path>
              <a:path w="1944370" h="181610">
                <a:moveTo>
                  <a:pt x="523494" y="38861"/>
                </a:moveTo>
                <a:lnTo>
                  <a:pt x="513588" y="38099"/>
                </a:lnTo>
                <a:lnTo>
                  <a:pt x="512826" y="48005"/>
                </a:lnTo>
                <a:lnTo>
                  <a:pt x="522732" y="48767"/>
                </a:lnTo>
                <a:lnTo>
                  <a:pt x="523494" y="38861"/>
                </a:lnTo>
                <a:close/>
              </a:path>
              <a:path w="1944370" h="181610">
                <a:moveTo>
                  <a:pt x="542544" y="40385"/>
                </a:moveTo>
                <a:lnTo>
                  <a:pt x="532638" y="39623"/>
                </a:lnTo>
                <a:lnTo>
                  <a:pt x="531876" y="48767"/>
                </a:lnTo>
                <a:lnTo>
                  <a:pt x="541782" y="49529"/>
                </a:lnTo>
                <a:lnTo>
                  <a:pt x="542544" y="40385"/>
                </a:lnTo>
                <a:close/>
              </a:path>
              <a:path w="1944370" h="181610">
                <a:moveTo>
                  <a:pt x="561594" y="41909"/>
                </a:moveTo>
                <a:lnTo>
                  <a:pt x="551688" y="41147"/>
                </a:lnTo>
                <a:lnTo>
                  <a:pt x="550926" y="50291"/>
                </a:lnTo>
                <a:lnTo>
                  <a:pt x="560832" y="51053"/>
                </a:lnTo>
                <a:lnTo>
                  <a:pt x="561594" y="41909"/>
                </a:lnTo>
                <a:close/>
              </a:path>
              <a:path w="1944370" h="181610">
                <a:moveTo>
                  <a:pt x="580644" y="43433"/>
                </a:moveTo>
                <a:lnTo>
                  <a:pt x="570738" y="42671"/>
                </a:lnTo>
                <a:lnTo>
                  <a:pt x="569976" y="51815"/>
                </a:lnTo>
                <a:lnTo>
                  <a:pt x="579882" y="52577"/>
                </a:lnTo>
                <a:lnTo>
                  <a:pt x="580644" y="43433"/>
                </a:lnTo>
                <a:close/>
              </a:path>
              <a:path w="1944370" h="181610">
                <a:moveTo>
                  <a:pt x="599694" y="44195"/>
                </a:moveTo>
                <a:lnTo>
                  <a:pt x="589788" y="44195"/>
                </a:lnTo>
                <a:lnTo>
                  <a:pt x="589026" y="53339"/>
                </a:lnTo>
                <a:lnTo>
                  <a:pt x="598932" y="54101"/>
                </a:lnTo>
                <a:lnTo>
                  <a:pt x="599694" y="44195"/>
                </a:lnTo>
                <a:close/>
              </a:path>
              <a:path w="1944370" h="181610">
                <a:moveTo>
                  <a:pt x="617982" y="55625"/>
                </a:moveTo>
                <a:lnTo>
                  <a:pt x="617982" y="45719"/>
                </a:lnTo>
                <a:lnTo>
                  <a:pt x="608838" y="44957"/>
                </a:lnTo>
                <a:lnTo>
                  <a:pt x="608076" y="54863"/>
                </a:lnTo>
                <a:lnTo>
                  <a:pt x="617982" y="55625"/>
                </a:lnTo>
                <a:close/>
              </a:path>
              <a:path w="1944370" h="181610">
                <a:moveTo>
                  <a:pt x="637032" y="47243"/>
                </a:moveTo>
                <a:lnTo>
                  <a:pt x="627888" y="46481"/>
                </a:lnTo>
                <a:lnTo>
                  <a:pt x="627126" y="56387"/>
                </a:lnTo>
                <a:lnTo>
                  <a:pt x="636270" y="57149"/>
                </a:lnTo>
                <a:lnTo>
                  <a:pt x="637032" y="47243"/>
                </a:lnTo>
                <a:close/>
              </a:path>
              <a:path w="1944370" h="181610">
                <a:moveTo>
                  <a:pt x="656082" y="48767"/>
                </a:moveTo>
                <a:lnTo>
                  <a:pt x="646938" y="48005"/>
                </a:lnTo>
                <a:lnTo>
                  <a:pt x="646176" y="57911"/>
                </a:lnTo>
                <a:lnTo>
                  <a:pt x="655320" y="57911"/>
                </a:lnTo>
                <a:lnTo>
                  <a:pt x="656082" y="48767"/>
                </a:lnTo>
                <a:close/>
              </a:path>
              <a:path w="1944370" h="181610">
                <a:moveTo>
                  <a:pt x="675132" y="50291"/>
                </a:moveTo>
                <a:lnTo>
                  <a:pt x="665988" y="49529"/>
                </a:lnTo>
                <a:lnTo>
                  <a:pt x="665226" y="58673"/>
                </a:lnTo>
                <a:lnTo>
                  <a:pt x="674370" y="59435"/>
                </a:lnTo>
                <a:lnTo>
                  <a:pt x="675132" y="50291"/>
                </a:lnTo>
                <a:close/>
              </a:path>
              <a:path w="1944370" h="181610">
                <a:moveTo>
                  <a:pt x="694182" y="51815"/>
                </a:moveTo>
                <a:lnTo>
                  <a:pt x="685038" y="51053"/>
                </a:lnTo>
                <a:lnTo>
                  <a:pt x="684276" y="60197"/>
                </a:lnTo>
                <a:lnTo>
                  <a:pt x="693420" y="60959"/>
                </a:lnTo>
                <a:lnTo>
                  <a:pt x="694182" y="51815"/>
                </a:lnTo>
                <a:close/>
              </a:path>
              <a:path w="1944370" h="181610">
                <a:moveTo>
                  <a:pt x="713232" y="53339"/>
                </a:moveTo>
                <a:lnTo>
                  <a:pt x="704088" y="52577"/>
                </a:lnTo>
                <a:lnTo>
                  <a:pt x="703326" y="61721"/>
                </a:lnTo>
                <a:lnTo>
                  <a:pt x="712470" y="62483"/>
                </a:lnTo>
                <a:lnTo>
                  <a:pt x="713232" y="53339"/>
                </a:lnTo>
                <a:close/>
              </a:path>
              <a:path w="1944370" h="181610">
                <a:moveTo>
                  <a:pt x="732282" y="54101"/>
                </a:moveTo>
                <a:lnTo>
                  <a:pt x="723138" y="54101"/>
                </a:lnTo>
                <a:lnTo>
                  <a:pt x="722376" y="63245"/>
                </a:lnTo>
                <a:lnTo>
                  <a:pt x="731520" y="64007"/>
                </a:lnTo>
                <a:lnTo>
                  <a:pt x="732282" y="54101"/>
                </a:lnTo>
                <a:close/>
              </a:path>
              <a:path w="1944370" h="181610">
                <a:moveTo>
                  <a:pt x="751332" y="55625"/>
                </a:moveTo>
                <a:lnTo>
                  <a:pt x="741426" y="54863"/>
                </a:lnTo>
                <a:lnTo>
                  <a:pt x="741426" y="64769"/>
                </a:lnTo>
                <a:lnTo>
                  <a:pt x="750570" y="65531"/>
                </a:lnTo>
                <a:lnTo>
                  <a:pt x="751332" y="55625"/>
                </a:lnTo>
                <a:close/>
              </a:path>
              <a:path w="1944370" h="181610">
                <a:moveTo>
                  <a:pt x="770382" y="57149"/>
                </a:moveTo>
                <a:lnTo>
                  <a:pt x="760476" y="56387"/>
                </a:lnTo>
                <a:lnTo>
                  <a:pt x="760476" y="66293"/>
                </a:lnTo>
                <a:lnTo>
                  <a:pt x="769620" y="67055"/>
                </a:lnTo>
                <a:lnTo>
                  <a:pt x="770382" y="57149"/>
                </a:lnTo>
                <a:close/>
              </a:path>
              <a:path w="1944370" h="181610">
                <a:moveTo>
                  <a:pt x="789432" y="58673"/>
                </a:moveTo>
                <a:lnTo>
                  <a:pt x="779526" y="57911"/>
                </a:lnTo>
                <a:lnTo>
                  <a:pt x="778764" y="67817"/>
                </a:lnTo>
                <a:lnTo>
                  <a:pt x="788670" y="67817"/>
                </a:lnTo>
                <a:lnTo>
                  <a:pt x="789432" y="58673"/>
                </a:lnTo>
                <a:close/>
              </a:path>
              <a:path w="1944370" h="181610">
                <a:moveTo>
                  <a:pt x="808482" y="60197"/>
                </a:moveTo>
                <a:lnTo>
                  <a:pt x="798576" y="59435"/>
                </a:lnTo>
                <a:lnTo>
                  <a:pt x="797814" y="68579"/>
                </a:lnTo>
                <a:lnTo>
                  <a:pt x="807720" y="69341"/>
                </a:lnTo>
                <a:lnTo>
                  <a:pt x="808482" y="60197"/>
                </a:lnTo>
                <a:close/>
              </a:path>
              <a:path w="1944370" h="181610">
                <a:moveTo>
                  <a:pt x="827532" y="61721"/>
                </a:moveTo>
                <a:lnTo>
                  <a:pt x="817626" y="60959"/>
                </a:lnTo>
                <a:lnTo>
                  <a:pt x="816864" y="70103"/>
                </a:lnTo>
                <a:lnTo>
                  <a:pt x="826770" y="70865"/>
                </a:lnTo>
                <a:lnTo>
                  <a:pt x="827532" y="61721"/>
                </a:lnTo>
                <a:close/>
              </a:path>
              <a:path w="1944370" h="181610">
                <a:moveTo>
                  <a:pt x="846582" y="63245"/>
                </a:moveTo>
                <a:lnTo>
                  <a:pt x="836676" y="62483"/>
                </a:lnTo>
                <a:lnTo>
                  <a:pt x="835914" y="71627"/>
                </a:lnTo>
                <a:lnTo>
                  <a:pt x="845820" y="72389"/>
                </a:lnTo>
                <a:lnTo>
                  <a:pt x="846582" y="63245"/>
                </a:lnTo>
                <a:close/>
              </a:path>
              <a:path w="1944370" h="181610">
                <a:moveTo>
                  <a:pt x="865632" y="64007"/>
                </a:moveTo>
                <a:lnTo>
                  <a:pt x="855726" y="63245"/>
                </a:lnTo>
                <a:lnTo>
                  <a:pt x="854964" y="73151"/>
                </a:lnTo>
                <a:lnTo>
                  <a:pt x="864870" y="73913"/>
                </a:lnTo>
                <a:lnTo>
                  <a:pt x="865632" y="64007"/>
                </a:lnTo>
                <a:close/>
              </a:path>
              <a:path w="1944370" h="181610">
                <a:moveTo>
                  <a:pt x="883920" y="75437"/>
                </a:moveTo>
                <a:lnTo>
                  <a:pt x="883920" y="65531"/>
                </a:lnTo>
                <a:lnTo>
                  <a:pt x="874776" y="64769"/>
                </a:lnTo>
                <a:lnTo>
                  <a:pt x="874014" y="74675"/>
                </a:lnTo>
                <a:lnTo>
                  <a:pt x="883920" y="75437"/>
                </a:lnTo>
                <a:close/>
              </a:path>
              <a:path w="1944370" h="181610">
                <a:moveTo>
                  <a:pt x="902970" y="67055"/>
                </a:moveTo>
                <a:lnTo>
                  <a:pt x="893826" y="66293"/>
                </a:lnTo>
                <a:lnTo>
                  <a:pt x="893064" y="76199"/>
                </a:lnTo>
                <a:lnTo>
                  <a:pt x="902208" y="76961"/>
                </a:lnTo>
                <a:lnTo>
                  <a:pt x="902970" y="67055"/>
                </a:lnTo>
                <a:close/>
              </a:path>
              <a:path w="1944370" h="181610">
                <a:moveTo>
                  <a:pt x="922020" y="68579"/>
                </a:moveTo>
                <a:lnTo>
                  <a:pt x="912876" y="67817"/>
                </a:lnTo>
                <a:lnTo>
                  <a:pt x="912114" y="77723"/>
                </a:lnTo>
                <a:lnTo>
                  <a:pt x="921258" y="77723"/>
                </a:lnTo>
                <a:lnTo>
                  <a:pt x="922020" y="68579"/>
                </a:lnTo>
                <a:close/>
              </a:path>
              <a:path w="1944370" h="181610">
                <a:moveTo>
                  <a:pt x="941070" y="70103"/>
                </a:moveTo>
                <a:lnTo>
                  <a:pt x="931926" y="69341"/>
                </a:lnTo>
                <a:lnTo>
                  <a:pt x="931164" y="78485"/>
                </a:lnTo>
                <a:lnTo>
                  <a:pt x="940308" y="79247"/>
                </a:lnTo>
                <a:lnTo>
                  <a:pt x="941070" y="70103"/>
                </a:lnTo>
                <a:close/>
              </a:path>
              <a:path w="1944370" h="181610">
                <a:moveTo>
                  <a:pt x="960120" y="71627"/>
                </a:moveTo>
                <a:lnTo>
                  <a:pt x="950976" y="70865"/>
                </a:lnTo>
                <a:lnTo>
                  <a:pt x="950214" y="80009"/>
                </a:lnTo>
                <a:lnTo>
                  <a:pt x="959358" y="80771"/>
                </a:lnTo>
                <a:lnTo>
                  <a:pt x="960120" y="71627"/>
                </a:lnTo>
                <a:close/>
              </a:path>
              <a:path w="1944370" h="181610">
                <a:moveTo>
                  <a:pt x="979170" y="73151"/>
                </a:moveTo>
                <a:lnTo>
                  <a:pt x="970026" y="72389"/>
                </a:lnTo>
                <a:lnTo>
                  <a:pt x="969264" y="81533"/>
                </a:lnTo>
                <a:lnTo>
                  <a:pt x="978408" y="82295"/>
                </a:lnTo>
                <a:lnTo>
                  <a:pt x="979170" y="73151"/>
                </a:lnTo>
                <a:close/>
              </a:path>
              <a:path w="1944370" h="181610">
                <a:moveTo>
                  <a:pt x="998220" y="73913"/>
                </a:moveTo>
                <a:lnTo>
                  <a:pt x="989076" y="73151"/>
                </a:lnTo>
                <a:lnTo>
                  <a:pt x="988314" y="83057"/>
                </a:lnTo>
                <a:lnTo>
                  <a:pt x="997458" y="83819"/>
                </a:lnTo>
                <a:lnTo>
                  <a:pt x="998220" y="73913"/>
                </a:lnTo>
                <a:close/>
              </a:path>
              <a:path w="1944370" h="181610">
                <a:moveTo>
                  <a:pt x="1017270" y="75437"/>
                </a:moveTo>
                <a:lnTo>
                  <a:pt x="1008126" y="74675"/>
                </a:lnTo>
                <a:lnTo>
                  <a:pt x="1007364" y="84581"/>
                </a:lnTo>
                <a:lnTo>
                  <a:pt x="1016508" y="85343"/>
                </a:lnTo>
                <a:lnTo>
                  <a:pt x="1017270" y="75437"/>
                </a:lnTo>
                <a:close/>
              </a:path>
              <a:path w="1944370" h="181610">
                <a:moveTo>
                  <a:pt x="1036320" y="76961"/>
                </a:moveTo>
                <a:lnTo>
                  <a:pt x="1026414" y="76199"/>
                </a:lnTo>
                <a:lnTo>
                  <a:pt x="1026414" y="86105"/>
                </a:lnTo>
                <a:lnTo>
                  <a:pt x="1035558" y="86867"/>
                </a:lnTo>
                <a:lnTo>
                  <a:pt x="1036320" y="76961"/>
                </a:lnTo>
                <a:close/>
              </a:path>
              <a:path w="1944370" h="181610">
                <a:moveTo>
                  <a:pt x="1055370" y="78485"/>
                </a:moveTo>
                <a:lnTo>
                  <a:pt x="1045464" y="77723"/>
                </a:lnTo>
                <a:lnTo>
                  <a:pt x="1044702" y="86867"/>
                </a:lnTo>
                <a:lnTo>
                  <a:pt x="1054608" y="87629"/>
                </a:lnTo>
                <a:lnTo>
                  <a:pt x="1055370" y="78485"/>
                </a:lnTo>
                <a:close/>
              </a:path>
              <a:path w="1944370" h="181610">
                <a:moveTo>
                  <a:pt x="1074420" y="80009"/>
                </a:moveTo>
                <a:lnTo>
                  <a:pt x="1064514" y="79247"/>
                </a:lnTo>
                <a:lnTo>
                  <a:pt x="1063752" y="88391"/>
                </a:lnTo>
                <a:lnTo>
                  <a:pt x="1073658" y="89153"/>
                </a:lnTo>
                <a:lnTo>
                  <a:pt x="1074420" y="80009"/>
                </a:lnTo>
                <a:close/>
              </a:path>
              <a:path w="1944370" h="181610">
                <a:moveTo>
                  <a:pt x="1093470" y="81533"/>
                </a:moveTo>
                <a:lnTo>
                  <a:pt x="1083564" y="80771"/>
                </a:lnTo>
                <a:lnTo>
                  <a:pt x="1082802" y="89915"/>
                </a:lnTo>
                <a:lnTo>
                  <a:pt x="1092708" y="90677"/>
                </a:lnTo>
                <a:lnTo>
                  <a:pt x="1093470" y="81533"/>
                </a:lnTo>
                <a:close/>
              </a:path>
              <a:path w="1944370" h="181610">
                <a:moveTo>
                  <a:pt x="1112520" y="82295"/>
                </a:moveTo>
                <a:lnTo>
                  <a:pt x="1102614" y="82295"/>
                </a:lnTo>
                <a:lnTo>
                  <a:pt x="1101852" y="91439"/>
                </a:lnTo>
                <a:lnTo>
                  <a:pt x="1111758" y="92201"/>
                </a:lnTo>
                <a:lnTo>
                  <a:pt x="1112520" y="82295"/>
                </a:lnTo>
                <a:close/>
              </a:path>
              <a:path w="1944370" h="181610">
                <a:moveTo>
                  <a:pt x="1131570" y="83819"/>
                </a:moveTo>
                <a:lnTo>
                  <a:pt x="1121664" y="83057"/>
                </a:lnTo>
                <a:lnTo>
                  <a:pt x="1120902" y="92963"/>
                </a:lnTo>
                <a:lnTo>
                  <a:pt x="1130808" y="93725"/>
                </a:lnTo>
                <a:lnTo>
                  <a:pt x="1131570" y="83819"/>
                </a:lnTo>
                <a:close/>
              </a:path>
              <a:path w="1944370" h="181610">
                <a:moveTo>
                  <a:pt x="1150620" y="85343"/>
                </a:moveTo>
                <a:lnTo>
                  <a:pt x="1140714" y="84581"/>
                </a:lnTo>
                <a:lnTo>
                  <a:pt x="1139952" y="94487"/>
                </a:lnTo>
                <a:lnTo>
                  <a:pt x="1149858" y="95249"/>
                </a:lnTo>
                <a:lnTo>
                  <a:pt x="1150620" y="85343"/>
                </a:lnTo>
                <a:close/>
              </a:path>
              <a:path w="1944370" h="181610">
                <a:moveTo>
                  <a:pt x="1168908" y="96773"/>
                </a:moveTo>
                <a:lnTo>
                  <a:pt x="1168908" y="86867"/>
                </a:lnTo>
                <a:lnTo>
                  <a:pt x="1159764" y="86105"/>
                </a:lnTo>
                <a:lnTo>
                  <a:pt x="1159002" y="96011"/>
                </a:lnTo>
                <a:lnTo>
                  <a:pt x="1168908" y="96773"/>
                </a:lnTo>
                <a:close/>
              </a:path>
              <a:path w="1944370" h="181610">
                <a:moveTo>
                  <a:pt x="1187958" y="88391"/>
                </a:moveTo>
                <a:lnTo>
                  <a:pt x="1178814" y="87629"/>
                </a:lnTo>
                <a:lnTo>
                  <a:pt x="1178052" y="96773"/>
                </a:lnTo>
                <a:lnTo>
                  <a:pt x="1187196" y="97535"/>
                </a:lnTo>
                <a:lnTo>
                  <a:pt x="1187958" y="88391"/>
                </a:lnTo>
                <a:close/>
              </a:path>
              <a:path w="1944370" h="181610">
                <a:moveTo>
                  <a:pt x="1207008" y="89915"/>
                </a:moveTo>
                <a:lnTo>
                  <a:pt x="1197864" y="89153"/>
                </a:lnTo>
                <a:lnTo>
                  <a:pt x="1197102" y="98297"/>
                </a:lnTo>
                <a:lnTo>
                  <a:pt x="1206246" y="99059"/>
                </a:lnTo>
                <a:lnTo>
                  <a:pt x="1207008" y="89915"/>
                </a:lnTo>
                <a:close/>
              </a:path>
              <a:path w="1944370" h="181610">
                <a:moveTo>
                  <a:pt x="1226058" y="91439"/>
                </a:moveTo>
                <a:lnTo>
                  <a:pt x="1216914" y="90677"/>
                </a:lnTo>
                <a:lnTo>
                  <a:pt x="1216152" y="99821"/>
                </a:lnTo>
                <a:lnTo>
                  <a:pt x="1225296" y="100583"/>
                </a:lnTo>
                <a:lnTo>
                  <a:pt x="1226058" y="91439"/>
                </a:lnTo>
                <a:close/>
              </a:path>
              <a:path w="1944370" h="181610">
                <a:moveTo>
                  <a:pt x="1245108" y="92201"/>
                </a:moveTo>
                <a:lnTo>
                  <a:pt x="1235964" y="92201"/>
                </a:lnTo>
                <a:lnTo>
                  <a:pt x="1235202" y="101345"/>
                </a:lnTo>
                <a:lnTo>
                  <a:pt x="1244346" y="102107"/>
                </a:lnTo>
                <a:lnTo>
                  <a:pt x="1245108" y="92201"/>
                </a:lnTo>
                <a:close/>
              </a:path>
              <a:path w="1944370" h="181610">
                <a:moveTo>
                  <a:pt x="1264158" y="93725"/>
                </a:moveTo>
                <a:lnTo>
                  <a:pt x="1255014" y="92963"/>
                </a:lnTo>
                <a:lnTo>
                  <a:pt x="1254252" y="102869"/>
                </a:lnTo>
                <a:lnTo>
                  <a:pt x="1263396" y="103631"/>
                </a:lnTo>
                <a:lnTo>
                  <a:pt x="1264158" y="93725"/>
                </a:lnTo>
                <a:close/>
              </a:path>
              <a:path w="1944370" h="181610">
                <a:moveTo>
                  <a:pt x="1283208" y="95249"/>
                </a:moveTo>
                <a:lnTo>
                  <a:pt x="1274064" y="94487"/>
                </a:lnTo>
                <a:lnTo>
                  <a:pt x="1273302" y="104393"/>
                </a:lnTo>
                <a:lnTo>
                  <a:pt x="1282446" y="105155"/>
                </a:lnTo>
                <a:lnTo>
                  <a:pt x="1283208" y="95249"/>
                </a:lnTo>
                <a:close/>
              </a:path>
              <a:path w="1944370" h="181610">
                <a:moveTo>
                  <a:pt x="1302258" y="96773"/>
                </a:moveTo>
                <a:lnTo>
                  <a:pt x="1292352" y="96011"/>
                </a:lnTo>
                <a:lnTo>
                  <a:pt x="1292352" y="105917"/>
                </a:lnTo>
                <a:lnTo>
                  <a:pt x="1301496" y="106679"/>
                </a:lnTo>
                <a:lnTo>
                  <a:pt x="1302258" y="96773"/>
                </a:lnTo>
                <a:close/>
              </a:path>
              <a:path w="1944370" h="181610">
                <a:moveTo>
                  <a:pt x="1321308" y="98297"/>
                </a:moveTo>
                <a:lnTo>
                  <a:pt x="1311402" y="97535"/>
                </a:lnTo>
                <a:lnTo>
                  <a:pt x="1311402" y="106679"/>
                </a:lnTo>
                <a:lnTo>
                  <a:pt x="1320546" y="107441"/>
                </a:lnTo>
                <a:lnTo>
                  <a:pt x="1321308" y="98297"/>
                </a:lnTo>
                <a:close/>
              </a:path>
              <a:path w="1944370" h="181610">
                <a:moveTo>
                  <a:pt x="1340358" y="99821"/>
                </a:moveTo>
                <a:lnTo>
                  <a:pt x="1330452" y="99059"/>
                </a:lnTo>
                <a:lnTo>
                  <a:pt x="1329690" y="108203"/>
                </a:lnTo>
                <a:lnTo>
                  <a:pt x="1339596" y="108965"/>
                </a:lnTo>
                <a:lnTo>
                  <a:pt x="1340358" y="99821"/>
                </a:lnTo>
                <a:close/>
              </a:path>
              <a:path w="1944370" h="181610">
                <a:moveTo>
                  <a:pt x="1359408" y="101345"/>
                </a:moveTo>
                <a:lnTo>
                  <a:pt x="1349502" y="100583"/>
                </a:lnTo>
                <a:lnTo>
                  <a:pt x="1348740" y="109727"/>
                </a:lnTo>
                <a:lnTo>
                  <a:pt x="1358646" y="110489"/>
                </a:lnTo>
                <a:lnTo>
                  <a:pt x="1359408" y="101345"/>
                </a:lnTo>
                <a:close/>
              </a:path>
              <a:path w="1944370" h="181610">
                <a:moveTo>
                  <a:pt x="1378458" y="102107"/>
                </a:moveTo>
                <a:lnTo>
                  <a:pt x="1368552" y="102107"/>
                </a:lnTo>
                <a:lnTo>
                  <a:pt x="1367790" y="111251"/>
                </a:lnTo>
                <a:lnTo>
                  <a:pt x="1377696" y="112013"/>
                </a:lnTo>
                <a:lnTo>
                  <a:pt x="1378458" y="102107"/>
                </a:lnTo>
                <a:close/>
              </a:path>
              <a:path w="1944370" h="181610">
                <a:moveTo>
                  <a:pt x="1397508" y="103631"/>
                </a:moveTo>
                <a:lnTo>
                  <a:pt x="1387602" y="102869"/>
                </a:lnTo>
                <a:lnTo>
                  <a:pt x="1386840" y="112775"/>
                </a:lnTo>
                <a:lnTo>
                  <a:pt x="1396746" y="113537"/>
                </a:lnTo>
                <a:lnTo>
                  <a:pt x="1397508" y="103631"/>
                </a:lnTo>
                <a:close/>
              </a:path>
              <a:path w="1944370" h="181610">
                <a:moveTo>
                  <a:pt x="1416558" y="105155"/>
                </a:moveTo>
                <a:lnTo>
                  <a:pt x="1406652" y="104393"/>
                </a:lnTo>
                <a:lnTo>
                  <a:pt x="1405890" y="114299"/>
                </a:lnTo>
                <a:lnTo>
                  <a:pt x="1415796" y="115061"/>
                </a:lnTo>
                <a:lnTo>
                  <a:pt x="1416558" y="105155"/>
                </a:lnTo>
                <a:close/>
              </a:path>
              <a:path w="1944370" h="181610">
                <a:moveTo>
                  <a:pt x="1434846" y="115823"/>
                </a:moveTo>
                <a:lnTo>
                  <a:pt x="1434846" y="106679"/>
                </a:lnTo>
                <a:lnTo>
                  <a:pt x="1425702" y="105917"/>
                </a:lnTo>
                <a:lnTo>
                  <a:pt x="1424940" y="115823"/>
                </a:lnTo>
                <a:lnTo>
                  <a:pt x="1434846" y="115823"/>
                </a:lnTo>
                <a:close/>
              </a:path>
              <a:path w="1944370" h="181610">
                <a:moveTo>
                  <a:pt x="1453896" y="108203"/>
                </a:moveTo>
                <a:lnTo>
                  <a:pt x="1444752" y="107441"/>
                </a:lnTo>
                <a:lnTo>
                  <a:pt x="1443990" y="116585"/>
                </a:lnTo>
                <a:lnTo>
                  <a:pt x="1453134" y="117347"/>
                </a:lnTo>
                <a:lnTo>
                  <a:pt x="1453896" y="108203"/>
                </a:lnTo>
                <a:close/>
              </a:path>
              <a:path w="1944370" h="181610">
                <a:moveTo>
                  <a:pt x="1472946" y="109727"/>
                </a:moveTo>
                <a:lnTo>
                  <a:pt x="1463802" y="108965"/>
                </a:lnTo>
                <a:lnTo>
                  <a:pt x="1463040" y="118109"/>
                </a:lnTo>
                <a:lnTo>
                  <a:pt x="1472184" y="118871"/>
                </a:lnTo>
                <a:lnTo>
                  <a:pt x="1472946" y="109727"/>
                </a:lnTo>
                <a:close/>
              </a:path>
              <a:path w="1944370" h="181610">
                <a:moveTo>
                  <a:pt x="1491996" y="111251"/>
                </a:moveTo>
                <a:lnTo>
                  <a:pt x="1482852" y="110489"/>
                </a:lnTo>
                <a:lnTo>
                  <a:pt x="1482090" y="119633"/>
                </a:lnTo>
                <a:lnTo>
                  <a:pt x="1491234" y="120395"/>
                </a:lnTo>
                <a:lnTo>
                  <a:pt x="1491996" y="111251"/>
                </a:lnTo>
                <a:close/>
              </a:path>
              <a:path w="1944370" h="181610">
                <a:moveTo>
                  <a:pt x="1511046" y="112013"/>
                </a:moveTo>
                <a:lnTo>
                  <a:pt x="1501902" y="111251"/>
                </a:lnTo>
                <a:lnTo>
                  <a:pt x="1501140" y="121157"/>
                </a:lnTo>
                <a:lnTo>
                  <a:pt x="1510284" y="121919"/>
                </a:lnTo>
                <a:lnTo>
                  <a:pt x="1511046" y="112013"/>
                </a:lnTo>
                <a:close/>
              </a:path>
              <a:path w="1944370" h="181610">
                <a:moveTo>
                  <a:pt x="1530096" y="113537"/>
                </a:moveTo>
                <a:lnTo>
                  <a:pt x="1520952" y="112775"/>
                </a:lnTo>
                <a:lnTo>
                  <a:pt x="1520190" y="122681"/>
                </a:lnTo>
                <a:lnTo>
                  <a:pt x="1529334" y="123443"/>
                </a:lnTo>
                <a:lnTo>
                  <a:pt x="1530096" y="113537"/>
                </a:lnTo>
                <a:close/>
              </a:path>
              <a:path w="1944370" h="181610">
                <a:moveTo>
                  <a:pt x="1549146" y="115061"/>
                </a:moveTo>
                <a:lnTo>
                  <a:pt x="1540002" y="114299"/>
                </a:lnTo>
                <a:lnTo>
                  <a:pt x="1539240" y="124205"/>
                </a:lnTo>
                <a:lnTo>
                  <a:pt x="1548384" y="124967"/>
                </a:lnTo>
                <a:lnTo>
                  <a:pt x="1549146" y="115061"/>
                </a:lnTo>
                <a:close/>
              </a:path>
              <a:path w="1944370" h="181610">
                <a:moveTo>
                  <a:pt x="1568196" y="116585"/>
                </a:moveTo>
                <a:lnTo>
                  <a:pt x="1559052" y="115823"/>
                </a:lnTo>
                <a:lnTo>
                  <a:pt x="1558290" y="125729"/>
                </a:lnTo>
                <a:lnTo>
                  <a:pt x="1567434" y="125729"/>
                </a:lnTo>
                <a:lnTo>
                  <a:pt x="1568196" y="116585"/>
                </a:lnTo>
                <a:close/>
              </a:path>
              <a:path w="1944370" h="181610">
                <a:moveTo>
                  <a:pt x="1587246" y="118109"/>
                </a:moveTo>
                <a:lnTo>
                  <a:pt x="1577340" y="117347"/>
                </a:lnTo>
                <a:lnTo>
                  <a:pt x="1577340" y="126491"/>
                </a:lnTo>
                <a:lnTo>
                  <a:pt x="1586484" y="127253"/>
                </a:lnTo>
                <a:lnTo>
                  <a:pt x="1587246" y="118109"/>
                </a:lnTo>
                <a:close/>
              </a:path>
              <a:path w="1944370" h="181610">
                <a:moveTo>
                  <a:pt x="1606296" y="119633"/>
                </a:moveTo>
                <a:lnTo>
                  <a:pt x="1596390" y="118871"/>
                </a:lnTo>
                <a:lnTo>
                  <a:pt x="1595628" y="128015"/>
                </a:lnTo>
                <a:lnTo>
                  <a:pt x="1605534" y="128777"/>
                </a:lnTo>
                <a:lnTo>
                  <a:pt x="1606296" y="119633"/>
                </a:lnTo>
                <a:close/>
              </a:path>
              <a:path w="1944370" h="181610">
                <a:moveTo>
                  <a:pt x="1625346" y="121157"/>
                </a:moveTo>
                <a:lnTo>
                  <a:pt x="1615440" y="120395"/>
                </a:lnTo>
                <a:lnTo>
                  <a:pt x="1614678" y="129539"/>
                </a:lnTo>
                <a:lnTo>
                  <a:pt x="1624584" y="130301"/>
                </a:lnTo>
                <a:lnTo>
                  <a:pt x="1625346" y="121157"/>
                </a:lnTo>
                <a:close/>
              </a:path>
              <a:path w="1944370" h="181610">
                <a:moveTo>
                  <a:pt x="1644395" y="121919"/>
                </a:moveTo>
                <a:lnTo>
                  <a:pt x="1634489" y="121157"/>
                </a:lnTo>
                <a:lnTo>
                  <a:pt x="1633728" y="131063"/>
                </a:lnTo>
                <a:lnTo>
                  <a:pt x="1643634" y="131825"/>
                </a:lnTo>
                <a:lnTo>
                  <a:pt x="1644395" y="121919"/>
                </a:lnTo>
                <a:close/>
              </a:path>
              <a:path w="1944370" h="181610">
                <a:moveTo>
                  <a:pt x="1663445" y="123443"/>
                </a:moveTo>
                <a:lnTo>
                  <a:pt x="1653539" y="122681"/>
                </a:lnTo>
                <a:lnTo>
                  <a:pt x="1652778" y="132587"/>
                </a:lnTo>
                <a:lnTo>
                  <a:pt x="1662684" y="133349"/>
                </a:lnTo>
                <a:lnTo>
                  <a:pt x="1663445" y="123443"/>
                </a:lnTo>
                <a:close/>
              </a:path>
              <a:path w="1944370" h="181610">
                <a:moveTo>
                  <a:pt x="1682495" y="124967"/>
                </a:moveTo>
                <a:lnTo>
                  <a:pt x="1672589" y="124205"/>
                </a:lnTo>
                <a:lnTo>
                  <a:pt x="1671828" y="134111"/>
                </a:lnTo>
                <a:lnTo>
                  <a:pt x="1681734" y="134873"/>
                </a:lnTo>
                <a:lnTo>
                  <a:pt x="1682495" y="124967"/>
                </a:lnTo>
                <a:close/>
              </a:path>
              <a:path w="1944370" h="181610">
                <a:moveTo>
                  <a:pt x="1701545" y="126491"/>
                </a:moveTo>
                <a:lnTo>
                  <a:pt x="1691639" y="125729"/>
                </a:lnTo>
                <a:lnTo>
                  <a:pt x="1690878" y="134873"/>
                </a:lnTo>
                <a:lnTo>
                  <a:pt x="1700784" y="135635"/>
                </a:lnTo>
                <a:lnTo>
                  <a:pt x="1701545" y="126491"/>
                </a:lnTo>
                <a:close/>
              </a:path>
              <a:path w="1944370" h="181610">
                <a:moveTo>
                  <a:pt x="1719834" y="137159"/>
                </a:moveTo>
                <a:lnTo>
                  <a:pt x="1719834" y="128015"/>
                </a:lnTo>
                <a:lnTo>
                  <a:pt x="1710689" y="127253"/>
                </a:lnTo>
                <a:lnTo>
                  <a:pt x="1709928" y="136397"/>
                </a:lnTo>
                <a:lnTo>
                  <a:pt x="1719834" y="137159"/>
                </a:lnTo>
                <a:close/>
              </a:path>
              <a:path w="1944370" h="181610">
                <a:moveTo>
                  <a:pt x="1738884" y="129539"/>
                </a:moveTo>
                <a:lnTo>
                  <a:pt x="1729739" y="128777"/>
                </a:lnTo>
                <a:lnTo>
                  <a:pt x="1728978" y="137921"/>
                </a:lnTo>
                <a:lnTo>
                  <a:pt x="1738122" y="138683"/>
                </a:lnTo>
                <a:lnTo>
                  <a:pt x="1738884" y="129539"/>
                </a:lnTo>
                <a:close/>
              </a:path>
              <a:path w="1944370" h="181610">
                <a:moveTo>
                  <a:pt x="1757934" y="131063"/>
                </a:moveTo>
                <a:lnTo>
                  <a:pt x="1748789" y="130301"/>
                </a:lnTo>
                <a:lnTo>
                  <a:pt x="1748028" y="139445"/>
                </a:lnTo>
                <a:lnTo>
                  <a:pt x="1757172" y="140207"/>
                </a:lnTo>
                <a:lnTo>
                  <a:pt x="1757934" y="131063"/>
                </a:lnTo>
                <a:close/>
              </a:path>
              <a:path w="1944370" h="181610">
                <a:moveTo>
                  <a:pt x="1776984" y="131825"/>
                </a:moveTo>
                <a:lnTo>
                  <a:pt x="1767839" y="131063"/>
                </a:lnTo>
                <a:lnTo>
                  <a:pt x="1767078" y="140969"/>
                </a:lnTo>
                <a:lnTo>
                  <a:pt x="1776222" y="141731"/>
                </a:lnTo>
                <a:lnTo>
                  <a:pt x="1776984" y="131825"/>
                </a:lnTo>
                <a:close/>
              </a:path>
              <a:path w="1944370" h="181610">
                <a:moveTo>
                  <a:pt x="1796034" y="133349"/>
                </a:moveTo>
                <a:lnTo>
                  <a:pt x="1786889" y="132587"/>
                </a:lnTo>
                <a:lnTo>
                  <a:pt x="1786128" y="142493"/>
                </a:lnTo>
                <a:lnTo>
                  <a:pt x="1795272" y="143255"/>
                </a:lnTo>
                <a:lnTo>
                  <a:pt x="1796034" y="133349"/>
                </a:lnTo>
                <a:close/>
              </a:path>
              <a:path w="1944370" h="181610">
                <a:moveTo>
                  <a:pt x="1815084" y="134873"/>
                </a:moveTo>
                <a:lnTo>
                  <a:pt x="1805939" y="134111"/>
                </a:lnTo>
                <a:lnTo>
                  <a:pt x="1805178" y="144017"/>
                </a:lnTo>
                <a:lnTo>
                  <a:pt x="1814322" y="144779"/>
                </a:lnTo>
                <a:lnTo>
                  <a:pt x="1815084" y="134873"/>
                </a:lnTo>
                <a:close/>
              </a:path>
              <a:path w="1944370" h="181610">
                <a:moveTo>
                  <a:pt x="1834134" y="136397"/>
                </a:moveTo>
                <a:lnTo>
                  <a:pt x="1824989" y="135635"/>
                </a:lnTo>
                <a:lnTo>
                  <a:pt x="1824228" y="144779"/>
                </a:lnTo>
                <a:lnTo>
                  <a:pt x="1833372" y="145541"/>
                </a:lnTo>
                <a:lnTo>
                  <a:pt x="1834134" y="136397"/>
                </a:lnTo>
                <a:close/>
              </a:path>
              <a:path w="1944370" h="181610">
                <a:moveTo>
                  <a:pt x="1853184" y="137921"/>
                </a:moveTo>
                <a:lnTo>
                  <a:pt x="1844039" y="137159"/>
                </a:lnTo>
                <a:lnTo>
                  <a:pt x="1843278" y="146303"/>
                </a:lnTo>
                <a:lnTo>
                  <a:pt x="1852422" y="147065"/>
                </a:lnTo>
                <a:lnTo>
                  <a:pt x="1853184" y="137921"/>
                </a:lnTo>
                <a:close/>
              </a:path>
              <a:path w="1944370" h="181610">
                <a:moveTo>
                  <a:pt x="1868026" y="139122"/>
                </a:moveTo>
                <a:lnTo>
                  <a:pt x="1862328" y="138683"/>
                </a:lnTo>
                <a:lnTo>
                  <a:pt x="1862328" y="147827"/>
                </a:lnTo>
                <a:lnTo>
                  <a:pt x="1867289" y="148241"/>
                </a:lnTo>
                <a:lnTo>
                  <a:pt x="1868026" y="139122"/>
                </a:lnTo>
                <a:close/>
              </a:path>
              <a:path w="1944370" h="181610">
                <a:moveTo>
                  <a:pt x="1872234" y="178278"/>
                </a:moveTo>
                <a:lnTo>
                  <a:pt x="1872234" y="139445"/>
                </a:lnTo>
                <a:lnTo>
                  <a:pt x="1871472" y="148589"/>
                </a:lnTo>
                <a:lnTo>
                  <a:pt x="1867289" y="148241"/>
                </a:lnTo>
                <a:lnTo>
                  <a:pt x="1864614" y="181355"/>
                </a:lnTo>
                <a:lnTo>
                  <a:pt x="1872234" y="178278"/>
                </a:lnTo>
                <a:close/>
              </a:path>
              <a:path w="1944370" h="181610">
                <a:moveTo>
                  <a:pt x="1872234" y="139445"/>
                </a:moveTo>
                <a:lnTo>
                  <a:pt x="1868026" y="139122"/>
                </a:lnTo>
                <a:lnTo>
                  <a:pt x="1867289" y="148241"/>
                </a:lnTo>
                <a:lnTo>
                  <a:pt x="1871472" y="148589"/>
                </a:lnTo>
                <a:lnTo>
                  <a:pt x="1872234" y="139445"/>
                </a:lnTo>
                <a:close/>
              </a:path>
              <a:path w="1944370" h="181610">
                <a:moveTo>
                  <a:pt x="1943862" y="149351"/>
                </a:moveTo>
                <a:lnTo>
                  <a:pt x="1870710" y="105917"/>
                </a:lnTo>
                <a:lnTo>
                  <a:pt x="1868026" y="139122"/>
                </a:lnTo>
                <a:lnTo>
                  <a:pt x="1872234" y="139445"/>
                </a:lnTo>
                <a:lnTo>
                  <a:pt x="1872234" y="178278"/>
                </a:lnTo>
                <a:lnTo>
                  <a:pt x="1943862" y="149351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09477" y="4857051"/>
            <a:ext cx="5299075" cy="21595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Au</a:t>
            </a:r>
            <a:r>
              <a:rPr sz="1600" i="1" spc="-25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omati</a:t>
            </a:r>
            <a:r>
              <a:rPr sz="1600" i="1" spc="-15" dirty="0">
                <a:solidFill>
                  <a:srgbClr val="00009A"/>
                </a:solidFill>
                <a:latin typeface="Calibri"/>
                <a:cs typeface="Calibri"/>
              </a:rPr>
              <a:t>c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all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y</a:t>
            </a:r>
            <a:r>
              <a:rPr sz="16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600" i="1" spc="-15" dirty="0">
                <a:solidFill>
                  <a:srgbClr val="00009A"/>
                </a:solidFill>
                <a:latin typeface="Calibri"/>
                <a:cs typeface="Calibri"/>
              </a:rPr>
              <a:t>c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all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s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a </a:t>
            </a:r>
            <a:r>
              <a:rPr sz="1600" i="1" spc="-15" dirty="0">
                <a:solidFill>
                  <a:srgbClr val="00009A"/>
                </a:solidFill>
                <a:latin typeface="Calibri"/>
                <a:cs typeface="Calibri"/>
              </a:rPr>
              <a:t>c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on</a:t>
            </a:r>
            <a:r>
              <a:rPr sz="1600" i="1" spc="-20" dirty="0">
                <a:solidFill>
                  <a:srgbClr val="00009A"/>
                </a:solidFill>
                <a:latin typeface="Calibri"/>
                <a:cs typeface="Calibri"/>
              </a:rPr>
              <a:t>s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truc</a:t>
            </a:r>
            <a:r>
              <a:rPr sz="1600" i="1" spc="-25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o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r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227965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Coordinate</a:t>
            </a:r>
            <a:r>
              <a:rPr sz="1800" dirty="0">
                <a:latin typeface="Courier New"/>
                <a:cs typeface="Courier New"/>
              </a:rPr>
              <a:t>*</a:t>
            </a:r>
            <a:r>
              <a:rPr sz="1800" spc="-10" dirty="0">
                <a:latin typeface="Courier New"/>
                <a:cs typeface="Courier New"/>
              </a:rPr>
              <a:t> point</a:t>
            </a:r>
            <a:r>
              <a:rPr sz="1800" dirty="0">
                <a:latin typeface="Courier New"/>
                <a:cs typeface="Courier New"/>
              </a:rPr>
              <a:t>A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70C0"/>
                </a:solidFill>
                <a:latin typeface="Courier New"/>
                <a:cs typeface="Courier New"/>
              </a:rPr>
              <a:t>ne</a:t>
            </a:r>
            <a:r>
              <a:rPr sz="1800" dirty="0">
                <a:solidFill>
                  <a:srgbClr val="0070C0"/>
                </a:solidFill>
                <a:latin typeface="Courier New"/>
                <a:cs typeface="Courier New"/>
              </a:rPr>
              <a:t>w</a:t>
            </a:r>
            <a:r>
              <a:rPr sz="1800" spc="-10" dirty="0">
                <a:latin typeface="Courier New"/>
                <a:cs typeface="Courier New"/>
              </a:rPr>
              <a:t> Coordinate;</a:t>
            </a:r>
            <a:endParaRPr sz="18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227965">
              <a:lnSpc>
                <a:spcPct val="100000"/>
              </a:lnSpc>
              <a:tabLst>
                <a:tab pos="637540" algn="l"/>
                <a:tab pos="1047115" algn="l"/>
                <a:tab pos="1456690" algn="l"/>
              </a:tabLst>
            </a:pPr>
            <a:r>
              <a:rPr sz="1800" dirty="0">
                <a:latin typeface="Courier New"/>
                <a:cs typeface="Courier New"/>
              </a:rPr>
              <a:t>.	.	.	.</a:t>
            </a:r>
          </a:p>
          <a:p>
            <a:pPr marL="227965" indent="274320">
              <a:lnSpc>
                <a:spcPct val="100000"/>
              </a:lnSpc>
              <a:spcBef>
                <a:spcPts val="895"/>
              </a:spcBef>
            </a:pP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Au</a:t>
            </a:r>
            <a:r>
              <a:rPr sz="1600" i="1" spc="-25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omati</a:t>
            </a:r>
            <a:r>
              <a:rPr sz="1600" i="1" spc="-15" dirty="0">
                <a:solidFill>
                  <a:srgbClr val="00009A"/>
                </a:solidFill>
                <a:latin typeface="Calibri"/>
                <a:cs typeface="Calibri"/>
              </a:rPr>
              <a:t>c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all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y</a:t>
            </a:r>
            <a:r>
              <a:rPr sz="16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600" i="1" spc="-15" dirty="0">
                <a:solidFill>
                  <a:srgbClr val="00009A"/>
                </a:solidFill>
                <a:latin typeface="Calibri"/>
                <a:cs typeface="Calibri"/>
              </a:rPr>
              <a:t>c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all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s</a:t>
            </a:r>
            <a:r>
              <a:rPr sz="1600" i="1" spc="-1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a de</a:t>
            </a:r>
            <a:r>
              <a:rPr sz="1600" i="1" spc="-20" dirty="0">
                <a:solidFill>
                  <a:srgbClr val="00009A"/>
                </a:solidFill>
                <a:latin typeface="Calibri"/>
                <a:cs typeface="Calibri"/>
              </a:rPr>
              <a:t>s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ruc</a:t>
            </a:r>
            <a:r>
              <a:rPr sz="1600" i="1" spc="-25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o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r </a:t>
            </a:r>
            <a:r>
              <a:rPr sz="1600" i="1" spc="1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9A"/>
                </a:solidFill>
                <a:latin typeface="Calibri"/>
                <a:cs typeface="Calibri"/>
              </a:rPr>
              <a:t>poi</a:t>
            </a:r>
            <a:r>
              <a:rPr sz="1600" spc="-25" dirty="0">
                <a:solidFill>
                  <a:srgbClr val="00009A"/>
                </a:solidFill>
                <a:latin typeface="Calibri"/>
                <a:cs typeface="Calibri"/>
              </a:rPr>
              <a:t>n</a:t>
            </a:r>
            <a:r>
              <a:rPr sz="1600" spc="-5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600" dirty="0">
                <a:solidFill>
                  <a:srgbClr val="00009A"/>
                </a:solidFill>
                <a:latin typeface="Calibri"/>
                <a:cs typeface="Calibri"/>
              </a:rPr>
              <a:t>A</a:t>
            </a:r>
            <a:r>
              <a:rPr sz="1600" spc="-190" dirty="0">
                <a:solidFill>
                  <a:srgbClr val="00009A"/>
                </a:solidFill>
                <a:latin typeface="Calibri"/>
                <a:cs typeface="Calibri"/>
              </a:rPr>
              <a:t>‐</a:t>
            </a:r>
            <a:r>
              <a:rPr sz="1600" dirty="0">
                <a:solidFill>
                  <a:srgbClr val="00009A"/>
                </a:solidFill>
                <a:latin typeface="Calibri"/>
                <a:cs typeface="Calibri"/>
              </a:rPr>
              <a:t>&gt;</a:t>
            </a:r>
            <a:r>
              <a:rPr sz="1600" spc="-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9A"/>
                </a:solidFill>
                <a:latin typeface="Calibri"/>
                <a:cs typeface="Calibri"/>
              </a:rPr>
              <a:t>~Coo</a:t>
            </a:r>
            <a:r>
              <a:rPr sz="1800" spc="-25" dirty="0">
                <a:solidFill>
                  <a:srgbClr val="00009A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00009A"/>
                </a:solidFill>
                <a:latin typeface="Calibri"/>
                <a:cs typeface="Calibri"/>
              </a:rPr>
              <a:t>din</a:t>
            </a:r>
            <a:r>
              <a:rPr sz="1800" spc="-20" dirty="0">
                <a:solidFill>
                  <a:srgbClr val="00009A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00009A"/>
                </a:solidFill>
                <a:latin typeface="Calibri"/>
                <a:cs typeface="Calibri"/>
              </a:rPr>
              <a:t>();</a:t>
            </a:r>
            <a:endParaRPr sz="1800" dirty="0">
              <a:latin typeface="Calibri"/>
              <a:cs typeface="Calibri"/>
            </a:endParaRPr>
          </a:p>
          <a:p>
            <a:pPr marL="227965">
              <a:lnSpc>
                <a:spcPct val="100000"/>
              </a:lnSpc>
              <a:spcBef>
                <a:spcPts val="1265"/>
              </a:spcBef>
            </a:pPr>
            <a:r>
              <a:rPr sz="1800" spc="-10" dirty="0">
                <a:solidFill>
                  <a:srgbClr val="0070C0"/>
                </a:solidFill>
                <a:latin typeface="Courier New"/>
                <a:cs typeface="Courier New"/>
              </a:rPr>
              <a:t>delet</a:t>
            </a:r>
            <a:r>
              <a:rPr sz="1800" dirty="0">
                <a:solidFill>
                  <a:srgbClr val="0070C0"/>
                </a:solidFill>
                <a:latin typeface="Courier New"/>
                <a:cs typeface="Courier New"/>
              </a:rPr>
              <a:t>e</a:t>
            </a:r>
            <a:r>
              <a:rPr sz="1800" spc="-10" dirty="0">
                <a:latin typeface="Courier New"/>
                <a:cs typeface="Courier New"/>
              </a:rPr>
              <a:t> pointA;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32139" y="6477761"/>
            <a:ext cx="435609" cy="186690"/>
          </a:xfrm>
          <a:custGeom>
            <a:avLst/>
            <a:gdLst/>
            <a:ahLst/>
            <a:cxnLst/>
            <a:rect l="l" t="t" r="r" b="b"/>
            <a:pathLst>
              <a:path w="435610" h="186690">
                <a:moveTo>
                  <a:pt x="12192" y="3047"/>
                </a:moveTo>
                <a:lnTo>
                  <a:pt x="3810" y="0"/>
                </a:lnTo>
                <a:lnTo>
                  <a:pt x="0" y="8382"/>
                </a:lnTo>
                <a:lnTo>
                  <a:pt x="9144" y="12192"/>
                </a:lnTo>
                <a:lnTo>
                  <a:pt x="12192" y="3047"/>
                </a:lnTo>
                <a:close/>
              </a:path>
              <a:path w="435610" h="186690">
                <a:moveTo>
                  <a:pt x="30480" y="10667"/>
                </a:moveTo>
                <a:lnTo>
                  <a:pt x="21336" y="6857"/>
                </a:lnTo>
                <a:lnTo>
                  <a:pt x="17526" y="16002"/>
                </a:lnTo>
                <a:lnTo>
                  <a:pt x="26670" y="19050"/>
                </a:lnTo>
                <a:lnTo>
                  <a:pt x="30480" y="10667"/>
                </a:lnTo>
                <a:close/>
              </a:path>
              <a:path w="435610" h="186690">
                <a:moveTo>
                  <a:pt x="48006" y="17525"/>
                </a:moveTo>
                <a:lnTo>
                  <a:pt x="38862" y="13715"/>
                </a:lnTo>
                <a:lnTo>
                  <a:pt x="35814" y="22859"/>
                </a:lnTo>
                <a:lnTo>
                  <a:pt x="44196" y="26670"/>
                </a:lnTo>
                <a:lnTo>
                  <a:pt x="48006" y="17525"/>
                </a:lnTo>
                <a:close/>
              </a:path>
              <a:path w="435610" h="186690">
                <a:moveTo>
                  <a:pt x="65532" y="25145"/>
                </a:moveTo>
                <a:lnTo>
                  <a:pt x="56388" y="21336"/>
                </a:lnTo>
                <a:lnTo>
                  <a:pt x="53340" y="29717"/>
                </a:lnTo>
                <a:lnTo>
                  <a:pt x="61722" y="33527"/>
                </a:lnTo>
                <a:lnTo>
                  <a:pt x="65532" y="25145"/>
                </a:lnTo>
                <a:close/>
              </a:path>
              <a:path w="435610" h="186690">
                <a:moveTo>
                  <a:pt x="83058" y="32003"/>
                </a:moveTo>
                <a:lnTo>
                  <a:pt x="74676" y="28193"/>
                </a:lnTo>
                <a:lnTo>
                  <a:pt x="70866" y="37337"/>
                </a:lnTo>
                <a:lnTo>
                  <a:pt x="79248" y="41148"/>
                </a:lnTo>
                <a:lnTo>
                  <a:pt x="83058" y="32003"/>
                </a:lnTo>
                <a:close/>
              </a:path>
              <a:path w="435610" h="186690">
                <a:moveTo>
                  <a:pt x="100584" y="38861"/>
                </a:moveTo>
                <a:lnTo>
                  <a:pt x="92202" y="35813"/>
                </a:lnTo>
                <a:lnTo>
                  <a:pt x="88392" y="44195"/>
                </a:lnTo>
                <a:lnTo>
                  <a:pt x="97536" y="48006"/>
                </a:lnTo>
                <a:lnTo>
                  <a:pt x="100584" y="38861"/>
                </a:lnTo>
                <a:close/>
              </a:path>
              <a:path w="435610" h="186690">
                <a:moveTo>
                  <a:pt x="118110" y="46481"/>
                </a:moveTo>
                <a:lnTo>
                  <a:pt x="109728" y="42671"/>
                </a:lnTo>
                <a:lnTo>
                  <a:pt x="105918" y="51815"/>
                </a:lnTo>
                <a:lnTo>
                  <a:pt x="115062" y="54863"/>
                </a:lnTo>
                <a:lnTo>
                  <a:pt x="118110" y="46481"/>
                </a:lnTo>
                <a:close/>
              </a:path>
              <a:path w="435610" h="186690">
                <a:moveTo>
                  <a:pt x="136398" y="53339"/>
                </a:moveTo>
                <a:lnTo>
                  <a:pt x="127254" y="50291"/>
                </a:lnTo>
                <a:lnTo>
                  <a:pt x="123444" y="58673"/>
                </a:lnTo>
                <a:lnTo>
                  <a:pt x="132588" y="62483"/>
                </a:lnTo>
                <a:lnTo>
                  <a:pt x="136398" y="53339"/>
                </a:lnTo>
                <a:close/>
              </a:path>
              <a:path w="435610" h="186690">
                <a:moveTo>
                  <a:pt x="153924" y="60959"/>
                </a:moveTo>
                <a:lnTo>
                  <a:pt x="144780" y="57149"/>
                </a:lnTo>
                <a:lnTo>
                  <a:pt x="140970" y="66293"/>
                </a:lnTo>
                <a:lnTo>
                  <a:pt x="150114" y="69341"/>
                </a:lnTo>
                <a:lnTo>
                  <a:pt x="153924" y="60959"/>
                </a:lnTo>
                <a:close/>
              </a:path>
              <a:path w="435610" h="186690">
                <a:moveTo>
                  <a:pt x="171450" y="67817"/>
                </a:moveTo>
                <a:lnTo>
                  <a:pt x="162306" y="64007"/>
                </a:lnTo>
                <a:lnTo>
                  <a:pt x="159258" y="73151"/>
                </a:lnTo>
                <a:lnTo>
                  <a:pt x="167640" y="76961"/>
                </a:lnTo>
                <a:lnTo>
                  <a:pt x="171450" y="67817"/>
                </a:lnTo>
                <a:close/>
              </a:path>
              <a:path w="435610" h="186690">
                <a:moveTo>
                  <a:pt x="188976" y="74675"/>
                </a:moveTo>
                <a:lnTo>
                  <a:pt x="179832" y="71627"/>
                </a:lnTo>
                <a:lnTo>
                  <a:pt x="176784" y="80009"/>
                </a:lnTo>
                <a:lnTo>
                  <a:pt x="185166" y="83819"/>
                </a:lnTo>
                <a:lnTo>
                  <a:pt x="188976" y="74675"/>
                </a:lnTo>
                <a:close/>
              </a:path>
              <a:path w="435610" h="186690">
                <a:moveTo>
                  <a:pt x="206502" y="82296"/>
                </a:moveTo>
                <a:lnTo>
                  <a:pt x="198120" y="78485"/>
                </a:lnTo>
                <a:lnTo>
                  <a:pt x="194310" y="87630"/>
                </a:lnTo>
                <a:lnTo>
                  <a:pt x="203454" y="90677"/>
                </a:lnTo>
                <a:lnTo>
                  <a:pt x="206502" y="82296"/>
                </a:lnTo>
                <a:close/>
              </a:path>
              <a:path w="435610" h="186690">
                <a:moveTo>
                  <a:pt x="224028" y="89153"/>
                </a:moveTo>
                <a:lnTo>
                  <a:pt x="215646" y="86105"/>
                </a:lnTo>
                <a:lnTo>
                  <a:pt x="211836" y="94488"/>
                </a:lnTo>
                <a:lnTo>
                  <a:pt x="220980" y="98297"/>
                </a:lnTo>
                <a:lnTo>
                  <a:pt x="224028" y="89153"/>
                </a:lnTo>
                <a:close/>
              </a:path>
              <a:path w="435610" h="186690">
                <a:moveTo>
                  <a:pt x="242316" y="96773"/>
                </a:moveTo>
                <a:lnTo>
                  <a:pt x="233172" y="92963"/>
                </a:lnTo>
                <a:lnTo>
                  <a:pt x="229362" y="102107"/>
                </a:lnTo>
                <a:lnTo>
                  <a:pt x="238506" y="105155"/>
                </a:lnTo>
                <a:lnTo>
                  <a:pt x="242316" y="96773"/>
                </a:lnTo>
                <a:close/>
              </a:path>
              <a:path w="435610" h="186690">
                <a:moveTo>
                  <a:pt x="259842" y="103631"/>
                </a:moveTo>
                <a:lnTo>
                  <a:pt x="250698" y="99822"/>
                </a:lnTo>
                <a:lnTo>
                  <a:pt x="246888" y="108965"/>
                </a:lnTo>
                <a:lnTo>
                  <a:pt x="256032" y="112775"/>
                </a:lnTo>
                <a:lnTo>
                  <a:pt x="259842" y="103631"/>
                </a:lnTo>
                <a:close/>
              </a:path>
              <a:path w="435610" h="186690">
                <a:moveTo>
                  <a:pt x="277368" y="111251"/>
                </a:moveTo>
                <a:lnTo>
                  <a:pt x="268224" y="107441"/>
                </a:lnTo>
                <a:lnTo>
                  <a:pt x="265176" y="115823"/>
                </a:lnTo>
                <a:lnTo>
                  <a:pt x="273558" y="119633"/>
                </a:lnTo>
                <a:lnTo>
                  <a:pt x="277368" y="111251"/>
                </a:lnTo>
                <a:close/>
              </a:path>
              <a:path w="435610" h="186690">
                <a:moveTo>
                  <a:pt x="294894" y="118109"/>
                </a:moveTo>
                <a:lnTo>
                  <a:pt x="285750" y="114299"/>
                </a:lnTo>
                <a:lnTo>
                  <a:pt x="282702" y="123443"/>
                </a:lnTo>
                <a:lnTo>
                  <a:pt x="291084" y="127253"/>
                </a:lnTo>
                <a:lnTo>
                  <a:pt x="294894" y="118109"/>
                </a:lnTo>
                <a:close/>
              </a:path>
              <a:path w="435610" h="186690">
                <a:moveTo>
                  <a:pt x="312420" y="124967"/>
                </a:moveTo>
                <a:lnTo>
                  <a:pt x="304038" y="121919"/>
                </a:lnTo>
                <a:lnTo>
                  <a:pt x="300228" y="130301"/>
                </a:lnTo>
                <a:lnTo>
                  <a:pt x="308610" y="134111"/>
                </a:lnTo>
                <a:lnTo>
                  <a:pt x="312420" y="124967"/>
                </a:lnTo>
                <a:close/>
              </a:path>
              <a:path w="435610" h="186690">
                <a:moveTo>
                  <a:pt x="329946" y="132587"/>
                </a:moveTo>
                <a:lnTo>
                  <a:pt x="321564" y="128777"/>
                </a:lnTo>
                <a:lnTo>
                  <a:pt x="317754" y="137921"/>
                </a:lnTo>
                <a:lnTo>
                  <a:pt x="326898" y="140969"/>
                </a:lnTo>
                <a:lnTo>
                  <a:pt x="329946" y="132587"/>
                </a:lnTo>
                <a:close/>
              </a:path>
              <a:path w="435610" h="186690">
                <a:moveTo>
                  <a:pt x="348234" y="139445"/>
                </a:moveTo>
                <a:lnTo>
                  <a:pt x="339090" y="136397"/>
                </a:lnTo>
                <a:lnTo>
                  <a:pt x="335280" y="144779"/>
                </a:lnTo>
                <a:lnTo>
                  <a:pt x="344424" y="148589"/>
                </a:lnTo>
                <a:lnTo>
                  <a:pt x="348234" y="139445"/>
                </a:lnTo>
                <a:close/>
              </a:path>
              <a:path w="435610" h="186690">
                <a:moveTo>
                  <a:pt x="435102" y="180594"/>
                </a:moveTo>
                <a:lnTo>
                  <a:pt x="378714" y="116585"/>
                </a:lnTo>
                <a:lnTo>
                  <a:pt x="350520" y="186689"/>
                </a:lnTo>
                <a:lnTo>
                  <a:pt x="371094" y="185207"/>
                </a:lnTo>
                <a:lnTo>
                  <a:pt x="371094" y="159257"/>
                </a:lnTo>
                <a:lnTo>
                  <a:pt x="374142" y="150113"/>
                </a:lnTo>
                <a:lnTo>
                  <a:pt x="377952" y="151637"/>
                </a:lnTo>
                <a:lnTo>
                  <a:pt x="377952" y="184712"/>
                </a:lnTo>
                <a:lnTo>
                  <a:pt x="435102" y="180594"/>
                </a:lnTo>
                <a:close/>
              </a:path>
              <a:path w="435610" h="186690">
                <a:moveTo>
                  <a:pt x="365760" y="147065"/>
                </a:moveTo>
                <a:lnTo>
                  <a:pt x="356616" y="143255"/>
                </a:lnTo>
                <a:lnTo>
                  <a:pt x="352806" y="151637"/>
                </a:lnTo>
                <a:lnTo>
                  <a:pt x="361950" y="155447"/>
                </a:lnTo>
                <a:lnTo>
                  <a:pt x="365760" y="147065"/>
                </a:lnTo>
                <a:close/>
              </a:path>
              <a:path w="435610" h="186690">
                <a:moveTo>
                  <a:pt x="377952" y="151637"/>
                </a:moveTo>
                <a:lnTo>
                  <a:pt x="374142" y="150113"/>
                </a:lnTo>
                <a:lnTo>
                  <a:pt x="371094" y="159257"/>
                </a:lnTo>
                <a:lnTo>
                  <a:pt x="374904" y="160781"/>
                </a:lnTo>
                <a:lnTo>
                  <a:pt x="377952" y="151637"/>
                </a:lnTo>
                <a:close/>
              </a:path>
              <a:path w="435610" h="186690">
                <a:moveTo>
                  <a:pt x="377952" y="184712"/>
                </a:moveTo>
                <a:lnTo>
                  <a:pt x="377952" y="151637"/>
                </a:lnTo>
                <a:lnTo>
                  <a:pt x="374904" y="160781"/>
                </a:lnTo>
                <a:lnTo>
                  <a:pt x="371094" y="159257"/>
                </a:lnTo>
                <a:lnTo>
                  <a:pt x="371094" y="185207"/>
                </a:lnTo>
                <a:lnTo>
                  <a:pt x="377952" y="184712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71115">
              <a:lnSpc>
                <a:spcPct val="100000"/>
              </a:lnSpc>
            </a:pPr>
            <a:r>
              <a:rPr spc="-5" dirty="0"/>
              <a:t>De</a:t>
            </a:r>
            <a:r>
              <a:rPr spc="-50" dirty="0"/>
              <a:t>s</a:t>
            </a:r>
            <a:r>
              <a:rPr spc="-5" dirty="0"/>
              <a:t>truc</a:t>
            </a:r>
            <a:r>
              <a:rPr spc="-45" dirty="0"/>
              <a:t>t</a:t>
            </a:r>
            <a:r>
              <a:rPr spc="-10" dirty="0"/>
              <a:t>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3070" y="1479962"/>
            <a:ext cx="2432050" cy="748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i="1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truc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s:</a:t>
            </a:r>
            <a:endParaRPr sz="2400">
              <a:latin typeface="Calibri"/>
              <a:cs typeface="Calibri"/>
            </a:endParaRPr>
          </a:p>
          <a:p>
            <a:pPr marL="438150">
              <a:lnSpc>
                <a:spcPct val="100000"/>
              </a:lnSpc>
              <a:spcBef>
                <a:spcPts val="735"/>
              </a:spcBef>
            </a:pPr>
            <a:r>
              <a:rPr sz="2000" spc="-5" dirty="0">
                <a:latin typeface="Courier New"/>
                <a:cs typeface="Courier New"/>
              </a:rPr>
              <a:t>Coordinate();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42664" y="1967376"/>
            <a:ext cx="3028950" cy="869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4025" marR="5080" indent="-441959">
              <a:lnSpc>
                <a:spcPct val="112100"/>
              </a:lnSpc>
            </a:pP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/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/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 defaul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t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 constructor constructo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r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 with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tw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o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parameters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50269" y="2279604"/>
            <a:ext cx="1701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Coordinate(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79067" y="2279604"/>
            <a:ext cx="3201670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700" algn="r">
              <a:lnSpc>
                <a:spcPct val="100000"/>
              </a:lnSpc>
            </a:pP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float </a:t>
            </a:r>
            <a:r>
              <a:rPr sz="2000" spc="-5" dirty="0">
                <a:latin typeface="Courier New"/>
                <a:cs typeface="Courier New"/>
              </a:rPr>
              <a:t>a, </a:t>
            </a: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float </a:t>
            </a:r>
            <a:r>
              <a:rPr sz="2000" spc="-5" dirty="0">
                <a:latin typeface="Courier New"/>
                <a:cs typeface="Courier New"/>
              </a:rPr>
              <a:t>b); 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//</a:t>
            </a:r>
            <a:endParaRPr sz="180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35"/>
              </a:spcBef>
            </a:pP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//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93070" y="2851561"/>
            <a:ext cx="2463800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i="1" spc="-5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truc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or:</a:t>
            </a:r>
            <a:endParaRPr sz="2400">
              <a:latin typeface="Calibri"/>
              <a:cs typeface="Calibri"/>
            </a:endParaRPr>
          </a:p>
          <a:p>
            <a:pPr marL="316865">
              <a:lnSpc>
                <a:spcPct val="100000"/>
              </a:lnSpc>
              <a:spcBef>
                <a:spcPts val="940"/>
              </a:spcBef>
            </a:pPr>
            <a:r>
              <a:rPr sz="2000" spc="-5" dirty="0">
                <a:latin typeface="Courier New"/>
                <a:cs typeface="Courier New"/>
              </a:rPr>
              <a:t>~Coordinate();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53019" y="3771900"/>
            <a:ext cx="7644130" cy="3061335"/>
          </a:xfrm>
          <a:custGeom>
            <a:avLst/>
            <a:gdLst/>
            <a:ahLst/>
            <a:cxnLst/>
            <a:rect l="l" t="t" r="r" b="b"/>
            <a:pathLst>
              <a:path w="7644130" h="3061334">
                <a:moveTo>
                  <a:pt x="7643621" y="3060954"/>
                </a:moveTo>
                <a:lnTo>
                  <a:pt x="7643621" y="0"/>
                </a:lnTo>
                <a:lnTo>
                  <a:pt x="0" y="0"/>
                </a:lnTo>
                <a:lnTo>
                  <a:pt x="0" y="3060954"/>
                </a:lnTo>
                <a:lnTo>
                  <a:pt x="6096" y="3060954"/>
                </a:lnTo>
                <a:lnTo>
                  <a:pt x="6096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7631430" y="12953"/>
                </a:lnTo>
                <a:lnTo>
                  <a:pt x="7631430" y="6096"/>
                </a:lnTo>
                <a:lnTo>
                  <a:pt x="7637526" y="12953"/>
                </a:lnTo>
                <a:lnTo>
                  <a:pt x="7637526" y="3060954"/>
                </a:lnTo>
                <a:lnTo>
                  <a:pt x="7643621" y="3060954"/>
                </a:lnTo>
                <a:close/>
              </a:path>
              <a:path w="7644130" h="3061334">
                <a:moveTo>
                  <a:pt x="12953" y="12954"/>
                </a:moveTo>
                <a:lnTo>
                  <a:pt x="12953" y="6096"/>
                </a:lnTo>
                <a:lnTo>
                  <a:pt x="6096" y="12954"/>
                </a:lnTo>
                <a:lnTo>
                  <a:pt x="12953" y="12954"/>
                </a:lnTo>
                <a:close/>
              </a:path>
              <a:path w="7644130" h="3061334">
                <a:moveTo>
                  <a:pt x="12954" y="3048000"/>
                </a:moveTo>
                <a:lnTo>
                  <a:pt x="12953" y="12954"/>
                </a:lnTo>
                <a:lnTo>
                  <a:pt x="6096" y="12954"/>
                </a:lnTo>
                <a:lnTo>
                  <a:pt x="6096" y="3048000"/>
                </a:lnTo>
                <a:lnTo>
                  <a:pt x="12954" y="3048000"/>
                </a:lnTo>
                <a:close/>
              </a:path>
              <a:path w="7644130" h="3061334">
                <a:moveTo>
                  <a:pt x="7637526" y="3048000"/>
                </a:moveTo>
                <a:lnTo>
                  <a:pt x="6096" y="3048000"/>
                </a:lnTo>
                <a:lnTo>
                  <a:pt x="12954" y="3054096"/>
                </a:lnTo>
                <a:lnTo>
                  <a:pt x="12954" y="3060954"/>
                </a:lnTo>
                <a:lnTo>
                  <a:pt x="7631430" y="3060954"/>
                </a:lnTo>
                <a:lnTo>
                  <a:pt x="7631430" y="3054096"/>
                </a:lnTo>
                <a:lnTo>
                  <a:pt x="7637526" y="3048000"/>
                </a:lnTo>
                <a:close/>
              </a:path>
              <a:path w="7644130" h="3061334">
                <a:moveTo>
                  <a:pt x="12954" y="3060954"/>
                </a:moveTo>
                <a:lnTo>
                  <a:pt x="12954" y="3054096"/>
                </a:lnTo>
                <a:lnTo>
                  <a:pt x="6096" y="3048000"/>
                </a:lnTo>
                <a:lnTo>
                  <a:pt x="6096" y="3060954"/>
                </a:lnTo>
                <a:lnTo>
                  <a:pt x="12954" y="3060954"/>
                </a:lnTo>
                <a:close/>
              </a:path>
              <a:path w="7644130" h="3061334">
                <a:moveTo>
                  <a:pt x="7637526" y="12953"/>
                </a:moveTo>
                <a:lnTo>
                  <a:pt x="7631430" y="6096"/>
                </a:lnTo>
                <a:lnTo>
                  <a:pt x="7631430" y="12953"/>
                </a:lnTo>
                <a:lnTo>
                  <a:pt x="7637526" y="12953"/>
                </a:lnTo>
                <a:close/>
              </a:path>
              <a:path w="7644130" h="3061334">
                <a:moveTo>
                  <a:pt x="7637526" y="3048000"/>
                </a:moveTo>
                <a:lnTo>
                  <a:pt x="7637526" y="12953"/>
                </a:lnTo>
                <a:lnTo>
                  <a:pt x="7631430" y="12953"/>
                </a:lnTo>
                <a:lnTo>
                  <a:pt x="7631430" y="3048000"/>
                </a:lnTo>
                <a:lnTo>
                  <a:pt x="7637526" y="3048000"/>
                </a:lnTo>
                <a:close/>
              </a:path>
              <a:path w="7644130" h="3061334">
                <a:moveTo>
                  <a:pt x="7637526" y="3060954"/>
                </a:moveTo>
                <a:lnTo>
                  <a:pt x="7637526" y="3048000"/>
                </a:lnTo>
                <a:lnTo>
                  <a:pt x="7631430" y="3054096"/>
                </a:lnTo>
                <a:lnTo>
                  <a:pt x="7631430" y="3060954"/>
                </a:lnTo>
                <a:lnTo>
                  <a:pt x="7637526" y="30609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59115" y="3777996"/>
            <a:ext cx="7631430" cy="304800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0" rIns="0" bIns="0" rtlCol="0">
            <a:spAutoFit/>
          </a:bodyPr>
          <a:lstStyle/>
          <a:p>
            <a:pPr marL="364490" marR="5073015" indent="-273685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clas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s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Coordinat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publi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c</a:t>
            </a:r>
            <a:r>
              <a:rPr sz="1800" dirty="0">
                <a:latin typeface="Courier New"/>
                <a:cs typeface="Courier New"/>
              </a:rPr>
              <a:t>:</a:t>
            </a:r>
            <a:endParaRPr sz="1800">
              <a:latin typeface="Courier New"/>
              <a:cs typeface="Courier New"/>
            </a:endParaRPr>
          </a:p>
          <a:p>
            <a:pPr marL="774065">
              <a:lnSpc>
                <a:spcPct val="100000"/>
              </a:lnSpc>
              <a:spcBef>
                <a:spcPts val="105"/>
              </a:spcBef>
            </a:pPr>
            <a:r>
              <a:rPr sz="1800" spc="-10" dirty="0">
                <a:latin typeface="Courier New"/>
                <a:cs typeface="Courier New"/>
              </a:rPr>
              <a:t>Coordinate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a=0.0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b=0.</a:t>
            </a:r>
            <a:r>
              <a:rPr sz="1800" dirty="0">
                <a:latin typeface="Courier New"/>
                <a:cs typeface="Courier New"/>
              </a:rPr>
              <a:t>0</a:t>
            </a:r>
            <a:r>
              <a:rPr sz="1800" spc="-10" dirty="0">
                <a:latin typeface="Courier New"/>
                <a:cs typeface="Courier New"/>
              </a:rPr>
              <a:t> );</a:t>
            </a:r>
            <a:endParaRPr sz="1800">
              <a:latin typeface="Courier New"/>
              <a:cs typeface="Courier New"/>
            </a:endParaRPr>
          </a:p>
          <a:p>
            <a:pPr marL="774065">
              <a:lnSpc>
                <a:spcPct val="100000"/>
              </a:lnSpc>
              <a:spcBef>
                <a:spcPts val="105"/>
              </a:spcBef>
            </a:pPr>
            <a:r>
              <a:rPr sz="1800" b="1" spc="-5" dirty="0">
                <a:latin typeface="Courier New"/>
                <a:cs typeface="Courier New"/>
              </a:rPr>
              <a:t>~Coordinate();</a:t>
            </a:r>
            <a:endParaRPr sz="1800">
              <a:latin typeface="Courier New"/>
              <a:cs typeface="Courier New"/>
            </a:endParaRPr>
          </a:p>
          <a:p>
            <a:pPr marL="821690" marR="930275">
              <a:lnSpc>
                <a:spcPct val="120000"/>
              </a:lnSpc>
            </a:pPr>
            <a:r>
              <a:rPr sz="1800" spc="-10" dirty="0">
                <a:solidFill>
                  <a:srgbClr val="002060"/>
                </a:solidFill>
                <a:latin typeface="Courier New"/>
                <a:cs typeface="Courier New"/>
              </a:rPr>
              <a:t>voi</a:t>
            </a:r>
            <a:r>
              <a:rPr sz="1800" dirty="0">
                <a:solidFill>
                  <a:srgbClr val="002060"/>
                </a:solidFill>
                <a:latin typeface="Courier New"/>
                <a:cs typeface="Courier New"/>
              </a:rPr>
              <a:t>d</a:t>
            </a:r>
            <a:r>
              <a:rPr sz="1800" spc="-10" dirty="0">
                <a:solidFill>
                  <a:srgbClr val="002060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shiftHrz</a:t>
            </a:r>
            <a:r>
              <a:rPr sz="1800" spc="-5" dirty="0">
                <a:latin typeface="Courier New"/>
                <a:cs typeface="Courier New"/>
              </a:rPr>
              <a:t>(</a:t>
            </a:r>
            <a:r>
              <a:rPr sz="1800" spc="-5" dirty="0">
                <a:solidFill>
                  <a:srgbClr val="000065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65"/>
                </a:solidFill>
                <a:latin typeface="Courier New"/>
                <a:cs typeface="Courier New"/>
              </a:rPr>
              <a:t>t</a:t>
            </a:r>
            <a:r>
              <a:rPr sz="1800" spc="-5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shift</a:t>
            </a:r>
            <a:r>
              <a:rPr sz="1800" dirty="0">
                <a:latin typeface="Courier New"/>
                <a:cs typeface="Courier New"/>
              </a:rPr>
              <a:t>)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x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+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shift</a:t>
            </a:r>
            <a:r>
              <a:rPr sz="1800" dirty="0">
                <a:latin typeface="Courier New"/>
                <a:cs typeface="Courier New"/>
              </a:rPr>
              <a:t>;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} </a:t>
            </a:r>
            <a:r>
              <a:rPr sz="1800" spc="-10" dirty="0">
                <a:solidFill>
                  <a:srgbClr val="000065"/>
                </a:solidFill>
                <a:latin typeface="Courier New"/>
                <a:cs typeface="Courier New"/>
              </a:rPr>
              <a:t>voi</a:t>
            </a:r>
            <a:r>
              <a:rPr sz="1800" dirty="0">
                <a:solidFill>
                  <a:srgbClr val="000065"/>
                </a:solidFill>
                <a:latin typeface="Courier New"/>
                <a:cs typeface="Courier New"/>
              </a:rPr>
              <a:t>d</a:t>
            </a:r>
            <a:r>
              <a:rPr sz="1800" spc="-10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shiftVert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spc="-10" dirty="0">
                <a:solidFill>
                  <a:srgbClr val="000065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65"/>
                </a:solidFill>
                <a:latin typeface="Courier New"/>
                <a:cs typeface="Courier New"/>
              </a:rPr>
              <a:t>t</a:t>
            </a:r>
            <a:r>
              <a:rPr sz="1800" spc="-10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shift</a:t>
            </a:r>
            <a:r>
              <a:rPr sz="1800" dirty="0">
                <a:latin typeface="Courier New"/>
                <a:cs typeface="Courier New"/>
              </a:rPr>
              <a:t>)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y</a:t>
            </a:r>
            <a:r>
              <a:rPr sz="1800" spc="-10" dirty="0">
                <a:latin typeface="Courier New"/>
                <a:cs typeface="Courier New"/>
              </a:rPr>
              <a:t> +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0" dirty="0">
                <a:latin typeface="Courier New"/>
                <a:cs typeface="Courier New"/>
              </a:rPr>
              <a:t> shift</a:t>
            </a:r>
            <a:r>
              <a:rPr sz="1800" dirty="0">
                <a:latin typeface="Courier New"/>
                <a:cs typeface="Courier New"/>
              </a:rPr>
              <a:t>;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364490">
              <a:lnSpc>
                <a:spcPct val="100000"/>
              </a:lnSpc>
              <a:spcBef>
                <a:spcPts val="105"/>
              </a:spcBef>
            </a:pP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privat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1800" dirty="0">
                <a:latin typeface="Courier New"/>
                <a:cs typeface="Courier New"/>
              </a:rPr>
              <a:t>:</a:t>
            </a:r>
            <a:endParaRPr sz="1800">
              <a:latin typeface="Courier New"/>
              <a:cs typeface="Courier New"/>
            </a:endParaRPr>
          </a:p>
          <a:p>
            <a:pPr marL="774065" marR="5755640">
              <a:lnSpc>
                <a:spcPct val="105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x;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y;</a:t>
            </a:r>
            <a:endParaRPr sz="18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sz="1800" spc="-10" dirty="0">
                <a:latin typeface="Courier New"/>
                <a:cs typeface="Courier New"/>
              </a:rPr>
              <a:t>};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71115">
              <a:lnSpc>
                <a:spcPct val="100000"/>
              </a:lnSpc>
            </a:pPr>
            <a:r>
              <a:rPr spc="-5" dirty="0"/>
              <a:t>De</a:t>
            </a:r>
            <a:r>
              <a:rPr spc="-50" dirty="0"/>
              <a:t>s</a:t>
            </a:r>
            <a:r>
              <a:rPr spc="-5" dirty="0"/>
              <a:t>truc</a:t>
            </a:r>
            <a:r>
              <a:rPr spc="-45" dirty="0"/>
              <a:t>t</a:t>
            </a:r>
            <a:r>
              <a:rPr spc="-10" dirty="0"/>
              <a:t>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2847" y="2920638"/>
            <a:ext cx="3531870" cy="2242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7825" marR="1598930" indent="-365760">
              <a:lnSpc>
                <a:spcPts val="2050"/>
              </a:lnSpc>
            </a:pPr>
            <a:r>
              <a:rPr sz="1800" spc="-5" dirty="0">
                <a:solidFill>
                  <a:srgbClr val="002060"/>
                </a:solidFill>
                <a:latin typeface="Courier New"/>
                <a:cs typeface="Courier New"/>
              </a:rPr>
              <a:t>clas</a:t>
            </a:r>
            <a:r>
              <a:rPr sz="1800" dirty="0">
                <a:solidFill>
                  <a:srgbClr val="002060"/>
                </a:solidFill>
                <a:latin typeface="Courier New"/>
                <a:cs typeface="Courier New"/>
              </a:rPr>
              <a:t>s</a:t>
            </a:r>
            <a:r>
              <a:rPr sz="1800" spc="-5" dirty="0">
                <a:solidFill>
                  <a:srgbClr val="002060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Example{ </a:t>
            </a:r>
            <a:r>
              <a:rPr sz="1800" spc="-5" dirty="0">
                <a:solidFill>
                  <a:srgbClr val="002060"/>
                </a:solidFill>
                <a:latin typeface="Courier New"/>
                <a:cs typeface="Courier New"/>
              </a:rPr>
              <a:t>publi</a:t>
            </a:r>
            <a:r>
              <a:rPr sz="1800" spc="-10" dirty="0">
                <a:solidFill>
                  <a:srgbClr val="002060"/>
                </a:solidFill>
                <a:latin typeface="Courier New"/>
                <a:cs typeface="Courier New"/>
              </a:rPr>
              <a:t>c</a:t>
            </a:r>
            <a:r>
              <a:rPr sz="1800" dirty="0">
                <a:latin typeface="Courier New"/>
                <a:cs typeface="Courier New"/>
              </a:rPr>
              <a:t>:</a:t>
            </a:r>
            <a:endParaRPr sz="1800">
              <a:latin typeface="Courier New"/>
              <a:cs typeface="Courier New"/>
            </a:endParaRPr>
          </a:p>
          <a:p>
            <a:pPr marL="835025">
              <a:lnSpc>
                <a:spcPts val="1785"/>
              </a:lnSpc>
            </a:pPr>
            <a:r>
              <a:rPr sz="1800" spc="-10" dirty="0">
                <a:latin typeface="Courier New"/>
                <a:cs typeface="Courier New"/>
              </a:rPr>
              <a:t>Example();</a:t>
            </a:r>
            <a:endParaRPr sz="1800">
              <a:latin typeface="Courier New"/>
              <a:cs typeface="Courier New"/>
            </a:endParaRPr>
          </a:p>
          <a:p>
            <a:pPr marL="650875">
              <a:lnSpc>
                <a:spcPts val="1945"/>
              </a:lnSpc>
            </a:pPr>
            <a:r>
              <a:rPr sz="1800" spc="-10" dirty="0">
                <a:latin typeface="Courier New"/>
                <a:cs typeface="Courier New"/>
              </a:rPr>
              <a:t>~Example();</a:t>
            </a:r>
            <a:endParaRPr sz="1800">
              <a:latin typeface="Courier New"/>
              <a:cs typeface="Courier New"/>
            </a:endParaRPr>
          </a:p>
          <a:p>
            <a:pPr marL="400050" marR="5080" indent="386715">
              <a:lnSpc>
                <a:spcPts val="1939"/>
              </a:lnSpc>
              <a:spcBef>
                <a:spcPts val="140"/>
              </a:spcBef>
            </a:pPr>
            <a:r>
              <a:rPr sz="1800" spc="-5" dirty="0">
                <a:latin typeface="Courier New"/>
                <a:cs typeface="Courier New"/>
              </a:rPr>
              <a:t>voi</a:t>
            </a:r>
            <a:r>
              <a:rPr sz="1800" dirty="0">
                <a:latin typeface="Courier New"/>
                <a:cs typeface="Courier New"/>
              </a:rPr>
              <a:t>d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setData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2060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2060"/>
                </a:solidFill>
                <a:latin typeface="Courier New"/>
                <a:cs typeface="Courier New"/>
              </a:rPr>
              <a:t>t</a:t>
            </a:r>
            <a:r>
              <a:rPr sz="1800" spc="-10" dirty="0">
                <a:solidFill>
                  <a:srgbClr val="002060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s,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privat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1800" dirty="0">
                <a:latin typeface="Courier New"/>
                <a:cs typeface="Courier New"/>
              </a:rPr>
              <a:t>:</a:t>
            </a:r>
            <a:endParaRPr sz="1800">
              <a:latin typeface="Courier New"/>
              <a:cs typeface="Courier New"/>
            </a:endParaRPr>
          </a:p>
          <a:p>
            <a:pPr marL="835025" marR="1322070">
              <a:lnSpc>
                <a:spcPts val="1939"/>
              </a:lnSpc>
              <a:spcBef>
                <a:spcPts val="5"/>
              </a:spcBef>
            </a:pP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size;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cha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r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*ptr;</a:t>
            </a:r>
            <a:endParaRPr sz="1800">
              <a:latin typeface="Courier New"/>
              <a:cs typeface="Courier New"/>
            </a:endParaRPr>
          </a:p>
          <a:p>
            <a:pPr marL="104775">
              <a:lnSpc>
                <a:spcPts val="1914"/>
              </a:lnSpc>
            </a:pPr>
            <a:r>
              <a:rPr sz="1800" spc="-10" dirty="0">
                <a:latin typeface="Courier New"/>
                <a:cs typeface="Courier New"/>
              </a:rPr>
              <a:t>};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45199" y="3921152"/>
            <a:ext cx="12547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2060"/>
                </a:solidFill>
                <a:latin typeface="Courier New"/>
                <a:cs typeface="Courier New"/>
              </a:rPr>
              <a:t>char</a:t>
            </a:r>
            <a:r>
              <a:rPr sz="1800" dirty="0">
                <a:latin typeface="Courier New"/>
                <a:cs typeface="Courier New"/>
              </a:rPr>
              <a:t>*</a:t>
            </a:r>
            <a:r>
              <a:rPr sz="1800" spc="-10" dirty="0">
                <a:latin typeface="Courier New"/>
                <a:cs typeface="Courier New"/>
              </a:rPr>
              <a:t> p);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95041" y="5402480"/>
            <a:ext cx="34397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153410" algn="l"/>
              </a:tabLst>
            </a:pPr>
            <a:r>
              <a:rPr sz="1800" spc="-5" dirty="0">
                <a:latin typeface="Courier New"/>
                <a:cs typeface="Courier New"/>
              </a:rPr>
              <a:t>Exampl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:</a:t>
            </a:r>
            <a:r>
              <a:rPr sz="1800" dirty="0">
                <a:latin typeface="Courier New"/>
                <a:cs typeface="Courier New"/>
              </a:rPr>
              <a:t>: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Example(</a:t>
            </a:r>
            <a:r>
              <a:rPr sz="1800" dirty="0">
                <a:latin typeface="Courier New"/>
                <a:cs typeface="Courier New"/>
              </a:rPr>
              <a:t>)	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//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45496" y="5402480"/>
            <a:ext cx="26200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defaul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constructor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95041" y="5649368"/>
            <a:ext cx="5078095" cy="995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890"/>
              </a:lnSpc>
              <a:tabLst>
                <a:tab pos="1923414" algn="l"/>
                <a:tab pos="3153410" algn="l"/>
              </a:tabLst>
            </a:pPr>
            <a:r>
              <a:rPr sz="1800" dirty="0">
                <a:latin typeface="Courier New"/>
                <a:cs typeface="Courier New"/>
              </a:rPr>
              <a:t>{</a:t>
            </a:r>
            <a:r>
              <a:rPr sz="1800" spc="-10" dirty="0">
                <a:latin typeface="Courier New"/>
                <a:cs typeface="Courier New"/>
              </a:rPr>
              <a:t> siz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0" dirty="0">
                <a:latin typeface="Courier New"/>
                <a:cs typeface="Courier New"/>
              </a:rPr>
              <a:t> 80</a:t>
            </a:r>
            <a:r>
              <a:rPr sz="1800" dirty="0">
                <a:latin typeface="Courier New"/>
                <a:cs typeface="Courier New"/>
              </a:rPr>
              <a:t>;	</a:t>
            </a:r>
            <a:r>
              <a:rPr sz="1800" spc="-10" dirty="0">
                <a:latin typeface="Courier New"/>
                <a:cs typeface="Courier New"/>
              </a:rPr>
              <a:t>pt</a:t>
            </a:r>
            <a:r>
              <a:rPr sz="1800" dirty="0">
                <a:latin typeface="Courier New"/>
                <a:cs typeface="Courier New"/>
              </a:rPr>
              <a:t>r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ne</a:t>
            </a:r>
            <a:r>
              <a:rPr sz="1800" b="1" dirty="0">
                <a:latin typeface="Courier New"/>
                <a:cs typeface="Courier New"/>
              </a:rPr>
              <a:t>w</a:t>
            </a:r>
            <a:r>
              <a:rPr sz="1800" b="1" spc="-15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cha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r</a:t>
            </a:r>
            <a:r>
              <a:rPr sz="1800" spc="-10" dirty="0">
                <a:latin typeface="Courier New"/>
                <a:cs typeface="Courier New"/>
              </a:rPr>
              <a:t>[size]</a:t>
            </a:r>
            <a:r>
              <a:rPr sz="1800" dirty="0">
                <a:latin typeface="Courier New"/>
                <a:cs typeface="Courier New"/>
              </a:rPr>
              <a:t>;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} </a:t>
            </a:r>
            <a:r>
              <a:rPr sz="1800" spc="-5" dirty="0">
                <a:latin typeface="Courier New"/>
                <a:cs typeface="Courier New"/>
              </a:rPr>
              <a:t>Exampl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:</a:t>
            </a:r>
            <a:r>
              <a:rPr sz="1800" dirty="0">
                <a:latin typeface="Courier New"/>
                <a:cs typeface="Courier New"/>
              </a:rPr>
              <a:t>: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~Example(</a:t>
            </a:r>
            <a:r>
              <a:rPr sz="1800" dirty="0">
                <a:latin typeface="Courier New"/>
                <a:cs typeface="Courier New"/>
              </a:rPr>
              <a:t>)	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/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/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destructor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ts val="1525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delet</a:t>
            </a:r>
            <a:r>
              <a:rPr sz="1800" b="1" dirty="0">
                <a:latin typeface="Courier New"/>
                <a:cs typeface="Courier New"/>
              </a:rPr>
              <a:t>e</a:t>
            </a:r>
            <a:r>
              <a:rPr sz="1800" b="1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[</a:t>
            </a:r>
            <a:r>
              <a:rPr sz="1800" dirty="0">
                <a:latin typeface="Courier New"/>
                <a:cs typeface="Courier New"/>
              </a:rPr>
              <a:t>]</a:t>
            </a:r>
            <a:r>
              <a:rPr sz="1800" spc="-10" dirty="0">
                <a:latin typeface="Courier New"/>
                <a:cs typeface="Courier New"/>
              </a:rPr>
              <a:t> ptr</a:t>
            </a:r>
            <a:r>
              <a:rPr sz="1800" dirty="0">
                <a:latin typeface="Courier New"/>
                <a:cs typeface="Courier New"/>
              </a:rPr>
              <a:t>;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8" name="object 8"/>
          <p:cNvSpPr/>
          <p:nvPr/>
        </p:nvSpPr>
        <p:spPr>
          <a:xfrm>
            <a:off x="2647073" y="6884035"/>
            <a:ext cx="224790" cy="173990"/>
          </a:xfrm>
          <a:custGeom>
            <a:avLst/>
            <a:gdLst/>
            <a:ahLst/>
            <a:cxnLst/>
            <a:rect l="l" t="t" r="r" b="b"/>
            <a:pathLst>
              <a:path w="224789" h="173990">
                <a:moveTo>
                  <a:pt x="83819" y="16001"/>
                </a:moveTo>
                <a:lnTo>
                  <a:pt x="0" y="0"/>
                </a:lnTo>
                <a:lnTo>
                  <a:pt x="37337" y="76961"/>
                </a:lnTo>
                <a:lnTo>
                  <a:pt x="46481" y="64969"/>
                </a:lnTo>
                <a:lnTo>
                  <a:pt x="46481" y="43433"/>
                </a:lnTo>
                <a:lnTo>
                  <a:pt x="54101" y="33527"/>
                </a:lnTo>
                <a:lnTo>
                  <a:pt x="64439" y="41419"/>
                </a:lnTo>
                <a:lnTo>
                  <a:pt x="83819" y="16001"/>
                </a:lnTo>
                <a:close/>
              </a:path>
              <a:path w="224789" h="173990">
                <a:moveTo>
                  <a:pt x="64439" y="41419"/>
                </a:moveTo>
                <a:lnTo>
                  <a:pt x="54101" y="33527"/>
                </a:lnTo>
                <a:lnTo>
                  <a:pt x="46481" y="43433"/>
                </a:lnTo>
                <a:lnTo>
                  <a:pt x="56861" y="51357"/>
                </a:lnTo>
                <a:lnTo>
                  <a:pt x="64439" y="41419"/>
                </a:lnTo>
                <a:close/>
              </a:path>
              <a:path w="224789" h="173990">
                <a:moveTo>
                  <a:pt x="56861" y="51357"/>
                </a:moveTo>
                <a:lnTo>
                  <a:pt x="46481" y="43433"/>
                </a:lnTo>
                <a:lnTo>
                  <a:pt x="46481" y="64969"/>
                </a:lnTo>
                <a:lnTo>
                  <a:pt x="56861" y="51357"/>
                </a:lnTo>
                <a:close/>
              </a:path>
              <a:path w="224789" h="173990">
                <a:moveTo>
                  <a:pt x="224789" y="163829"/>
                </a:moveTo>
                <a:lnTo>
                  <a:pt x="64439" y="41419"/>
                </a:lnTo>
                <a:lnTo>
                  <a:pt x="56861" y="51357"/>
                </a:lnTo>
                <a:lnTo>
                  <a:pt x="217169" y="173735"/>
                </a:lnTo>
                <a:lnTo>
                  <a:pt x="224789" y="163829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64651" y="1489710"/>
            <a:ext cx="766445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79705" algn="l"/>
              </a:tabLst>
            </a:pPr>
            <a:r>
              <a:rPr sz="1800" dirty="0">
                <a:latin typeface="Calibri"/>
                <a:cs typeface="Calibri"/>
              </a:rPr>
              <a:t>If</a:t>
            </a:r>
            <a:r>
              <a:rPr sz="1800" spc="-5" dirty="0">
                <a:latin typeface="Calibri"/>
                <a:cs typeface="Calibri"/>
              </a:rPr>
              <a:t> th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ruc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 </a:t>
            </a:r>
            <a:r>
              <a:rPr sz="1800" spc="-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2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fined,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mpiler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alls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d</a:t>
            </a:r>
            <a:r>
              <a:rPr sz="1800" spc="-20" dirty="0">
                <a:latin typeface="Calibri"/>
                <a:cs typeface="Calibri"/>
              </a:rPr>
              <a:t>e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ault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ruc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 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his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</a:t>
            </a:r>
            <a:r>
              <a:rPr sz="1800" spc="-4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y no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app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opri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 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some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lang="en-AU" sz="1800" dirty="0">
                <a:latin typeface="Calibri"/>
                <a:cs typeface="Calibri"/>
              </a:rPr>
              <a:t>.</a:t>
            </a:r>
            <a:endParaRPr sz="1800" dirty="0">
              <a:latin typeface="Calibri"/>
              <a:cs typeface="Calibri"/>
            </a:endParaRPr>
          </a:p>
          <a:p>
            <a:pPr marL="298450" marR="17399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79705" algn="l"/>
              </a:tabLst>
            </a:pPr>
            <a:r>
              <a:rPr sz="1800" spc="-5" dirty="0">
                <a:latin typeface="Calibri"/>
                <a:cs typeface="Calibri"/>
              </a:rPr>
              <a:t>W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y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-3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v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dynami</a:t>
            </a:r>
            <a:r>
              <a:rPr sz="1800" b="1" spc="-25" dirty="0">
                <a:latin typeface="Calibri"/>
                <a:cs typeface="Calibri"/>
              </a:rPr>
              <a:t>c</a:t>
            </a:r>
            <a:r>
              <a:rPr sz="1800" b="1" spc="-5" dirty="0">
                <a:latin typeface="Calibri"/>
                <a:cs typeface="Calibri"/>
              </a:rPr>
              <a:t>a</a:t>
            </a:r>
            <a:r>
              <a:rPr sz="1800" b="1" spc="-10" dirty="0">
                <a:latin typeface="Calibri"/>
                <a:cs typeface="Calibri"/>
              </a:rPr>
              <a:t>ll</a:t>
            </a:r>
            <a:r>
              <a:rPr sz="1800" b="1" spc="-5" dirty="0">
                <a:latin typeface="Calibri"/>
                <a:cs typeface="Calibri"/>
              </a:rPr>
              <a:t>y</a:t>
            </a:r>
            <a:r>
              <a:rPr sz="1800" b="1" spc="-10" dirty="0">
                <a:latin typeface="Calibri"/>
                <a:cs typeface="Calibri"/>
              </a:rPr>
              <a:t> allo</a:t>
            </a:r>
            <a:r>
              <a:rPr sz="1800" b="1" spc="-25" dirty="0">
                <a:latin typeface="Calibri"/>
                <a:cs typeface="Calibri"/>
              </a:rPr>
              <a:t>ca</a:t>
            </a:r>
            <a:r>
              <a:rPr sz="1800" b="1" spc="-30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ed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d</a:t>
            </a:r>
            <a:r>
              <a:rPr sz="1800" b="1" spc="-25" dirty="0">
                <a:latin typeface="Calibri"/>
                <a:cs typeface="Calibri"/>
              </a:rPr>
              <a:t>at</a:t>
            </a:r>
            <a:r>
              <a:rPr sz="1800" b="1" spc="-5" dirty="0">
                <a:latin typeface="Calibri"/>
                <a:cs typeface="Calibri"/>
              </a:rPr>
              <a:t>a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membe</a:t>
            </a:r>
            <a:r>
              <a:rPr sz="1800" b="1" spc="-30" dirty="0">
                <a:latin typeface="Calibri"/>
                <a:cs typeface="Calibri"/>
              </a:rPr>
              <a:t>r</a:t>
            </a:r>
            <a:r>
              <a:rPr sz="1800" b="1" spc="-5" dirty="0">
                <a:latin typeface="Calibri"/>
                <a:cs typeface="Calibri"/>
              </a:rPr>
              <a:t>s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y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 class</a:t>
            </a:r>
            <a:r>
              <a:rPr lang="en-AU" sz="1800" dirty="0">
                <a:latin typeface="Calibri"/>
                <a:cs typeface="Calibri"/>
              </a:rPr>
              <a:t>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y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h</a:t>
            </a:r>
            <a:r>
              <a:rPr sz="1800" b="1" spc="-30" dirty="0">
                <a:latin typeface="Calibri"/>
                <a:cs typeface="Calibri"/>
              </a:rPr>
              <a:t>a</a:t>
            </a:r>
            <a:r>
              <a:rPr sz="1800" b="1" spc="-20" dirty="0">
                <a:latin typeface="Calibri"/>
                <a:cs typeface="Calibri"/>
              </a:rPr>
              <a:t>v</a:t>
            </a:r>
            <a:r>
              <a:rPr sz="1800" b="1" dirty="0">
                <a:latin typeface="Calibri"/>
                <a:cs typeface="Calibri"/>
              </a:rPr>
              <a:t>e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ide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ruc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clean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up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memo</a:t>
            </a:r>
            <a:r>
              <a:rPr sz="1800" spc="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y</a:t>
            </a:r>
            <a:r>
              <a:rPr lang="en-AU" sz="1800" spc="-5" dirty="0">
                <a:latin typeface="Calibri"/>
                <a:cs typeface="Calibri"/>
              </a:rPr>
              <a:t>.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50597" y="6904990"/>
            <a:ext cx="444754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i="1" spc="-25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o 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dele</a:t>
            </a:r>
            <a:r>
              <a:rPr sz="1600" i="1" spc="-20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600" i="1" spc="-1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a memo</a:t>
            </a:r>
            <a:r>
              <a:rPr sz="1600" i="1" spc="5" dirty="0">
                <a:solidFill>
                  <a:srgbClr val="00009A"/>
                </a:solidFill>
                <a:latin typeface="Calibri"/>
                <a:cs typeface="Calibri"/>
              </a:rPr>
              <a:t>r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y</a:t>
            </a:r>
            <a:r>
              <a:rPr sz="1600" i="1" spc="-1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bloc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k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 allo</a:t>
            </a:r>
            <a:r>
              <a:rPr sz="1600" i="1" spc="-15" dirty="0">
                <a:solidFill>
                  <a:srgbClr val="00009A"/>
                </a:solidFill>
                <a:latin typeface="Calibri"/>
                <a:cs typeface="Calibri"/>
              </a:rPr>
              <a:t>c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a</a:t>
            </a:r>
            <a:r>
              <a:rPr sz="1600" i="1" spc="-25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ed </a:t>
            </a:r>
            <a:r>
              <a:rPr sz="1600" i="1" spc="-10" dirty="0">
                <a:solidFill>
                  <a:srgbClr val="00009A"/>
                </a:solidFill>
                <a:latin typeface="Calibri"/>
                <a:cs typeface="Calibri"/>
              </a:rPr>
              <a:t>b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y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 th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6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600" i="1" spc="-15" dirty="0">
                <a:solidFill>
                  <a:srgbClr val="00009A"/>
                </a:solidFill>
                <a:latin typeface="Calibri"/>
                <a:cs typeface="Calibri"/>
              </a:rPr>
              <a:t>c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on</a:t>
            </a:r>
            <a:r>
              <a:rPr sz="1600" i="1" spc="-20" dirty="0">
                <a:solidFill>
                  <a:srgbClr val="00009A"/>
                </a:solidFill>
                <a:latin typeface="Calibri"/>
                <a:cs typeface="Calibri"/>
              </a:rPr>
              <a:t>s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r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uc</a:t>
            </a:r>
            <a:r>
              <a:rPr sz="1600" i="1" spc="-25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o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r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71520">
              <a:lnSpc>
                <a:spcPct val="100000"/>
              </a:lnSpc>
            </a:pPr>
            <a:r>
              <a:rPr spc="-5" dirty="0"/>
              <a:t>Quiz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4697" y="1477010"/>
            <a:ext cx="32492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This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’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mpiled.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35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y?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7803" y="1973480"/>
            <a:ext cx="3124835" cy="2174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clas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s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Coordinate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422275">
              <a:lnSpc>
                <a:spcPct val="100000"/>
              </a:lnSpc>
            </a:pP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privat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1800" dirty="0">
                <a:latin typeface="Courier New"/>
                <a:cs typeface="Courier New"/>
              </a:rPr>
              <a:t>:</a:t>
            </a:r>
            <a:endParaRPr sz="1800">
              <a:latin typeface="Courier New"/>
              <a:cs typeface="Courier New"/>
            </a:endParaRPr>
          </a:p>
          <a:p>
            <a:pPr marL="926465" marR="1096010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x;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y;</a:t>
            </a:r>
            <a:endParaRPr sz="1800">
              <a:latin typeface="Courier New"/>
              <a:cs typeface="Courier New"/>
            </a:endParaRPr>
          </a:p>
          <a:p>
            <a:pPr marL="422275" marR="277495" indent="50419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~Coordinate();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publi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</a:t>
            </a:r>
            <a:r>
              <a:rPr sz="1800" dirty="0">
                <a:latin typeface="Courier New"/>
                <a:cs typeface="Courier New"/>
              </a:rPr>
              <a:t>:</a:t>
            </a:r>
            <a:endParaRPr sz="1800">
              <a:latin typeface="Courier New"/>
              <a:cs typeface="Courier New"/>
            </a:endParaRPr>
          </a:p>
          <a:p>
            <a:pPr marL="926465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Coordinate(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float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74002" y="3893720"/>
            <a:ext cx="27559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a=0.0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b=0.0);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37780" y="4168040"/>
            <a:ext cx="6853555" cy="244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9010" marR="5080" indent="-42545">
              <a:lnSpc>
                <a:spcPct val="100000"/>
              </a:lnSpc>
            </a:pPr>
            <a:r>
              <a:rPr sz="1800" spc="-5" dirty="0">
                <a:solidFill>
                  <a:srgbClr val="000065"/>
                </a:solidFill>
                <a:latin typeface="Courier New"/>
                <a:cs typeface="Courier New"/>
              </a:rPr>
              <a:t>voi</a:t>
            </a:r>
            <a:r>
              <a:rPr sz="1800" dirty="0">
                <a:solidFill>
                  <a:srgbClr val="000065"/>
                </a:solidFill>
                <a:latin typeface="Courier New"/>
                <a:cs typeface="Courier New"/>
              </a:rPr>
              <a:t>d</a:t>
            </a:r>
            <a:r>
              <a:rPr sz="1800" spc="-10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shiftHrz(</a:t>
            </a:r>
            <a:r>
              <a:rPr sz="1800" spc="-5" dirty="0">
                <a:solidFill>
                  <a:srgbClr val="000065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65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shift</a:t>
            </a:r>
            <a:r>
              <a:rPr sz="1800" dirty="0">
                <a:latin typeface="Courier New"/>
                <a:cs typeface="Courier New"/>
              </a:rPr>
              <a:t>)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x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+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shift</a:t>
            </a:r>
            <a:r>
              <a:rPr sz="1800" dirty="0">
                <a:latin typeface="Courier New"/>
                <a:cs typeface="Courier New"/>
              </a:rPr>
              <a:t>;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} </a:t>
            </a:r>
            <a:r>
              <a:rPr sz="1800" spc="-10" dirty="0">
                <a:solidFill>
                  <a:srgbClr val="000065"/>
                </a:solidFill>
                <a:latin typeface="Courier New"/>
                <a:cs typeface="Courier New"/>
              </a:rPr>
              <a:t>voi</a:t>
            </a:r>
            <a:r>
              <a:rPr sz="1800" dirty="0">
                <a:solidFill>
                  <a:srgbClr val="000065"/>
                </a:solidFill>
                <a:latin typeface="Courier New"/>
                <a:cs typeface="Courier New"/>
              </a:rPr>
              <a:t>d</a:t>
            </a:r>
            <a:r>
              <a:rPr sz="1800" spc="-10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shiftVert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spc="-10" dirty="0">
                <a:solidFill>
                  <a:srgbClr val="000065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65"/>
                </a:solidFill>
                <a:latin typeface="Courier New"/>
                <a:cs typeface="Courier New"/>
              </a:rPr>
              <a:t>t</a:t>
            </a:r>
            <a:r>
              <a:rPr sz="1800" spc="-10" dirty="0">
                <a:solidFill>
                  <a:srgbClr val="00006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shift</a:t>
            </a:r>
            <a:r>
              <a:rPr sz="1800" dirty="0">
                <a:latin typeface="Courier New"/>
                <a:cs typeface="Courier New"/>
              </a:rPr>
              <a:t>)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y</a:t>
            </a:r>
            <a:r>
              <a:rPr sz="1800" spc="-10" dirty="0">
                <a:latin typeface="Courier New"/>
                <a:cs typeface="Courier New"/>
              </a:rPr>
              <a:t> +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0" dirty="0">
                <a:latin typeface="Courier New"/>
                <a:cs typeface="Courier New"/>
              </a:rPr>
              <a:t> shift</a:t>
            </a:r>
            <a:r>
              <a:rPr sz="1800" dirty="0">
                <a:latin typeface="Courier New"/>
                <a:cs typeface="Courier New"/>
              </a:rPr>
              <a:t>;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};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main()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55880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Coordinat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pointA;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1850">
              <a:latin typeface="Times New Roman"/>
              <a:cs typeface="Times New Roman"/>
            </a:endParaRPr>
          </a:p>
          <a:p>
            <a:pPr marL="55880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retur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0;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42395" y="5939028"/>
            <a:ext cx="3889375" cy="1096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950">
              <a:lnSpc>
                <a:spcPts val="1864"/>
              </a:lnSpc>
            </a:pP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Shoul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d</a:t>
            </a:r>
            <a:r>
              <a:rPr sz="1600" i="1" spc="1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au</a:t>
            </a:r>
            <a:r>
              <a:rPr sz="1600" i="1" spc="-25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omati</a:t>
            </a:r>
            <a:r>
              <a:rPr sz="1600" i="1" spc="-15" dirty="0">
                <a:solidFill>
                  <a:srgbClr val="00009A"/>
                </a:solidFill>
                <a:latin typeface="Calibri"/>
                <a:cs typeface="Calibri"/>
              </a:rPr>
              <a:t>c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all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y</a:t>
            </a:r>
            <a:r>
              <a:rPr sz="16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600" i="1" spc="-15" dirty="0">
                <a:solidFill>
                  <a:srgbClr val="00009A"/>
                </a:solidFill>
                <a:latin typeface="Calibri"/>
                <a:cs typeface="Calibri"/>
              </a:rPr>
              <a:t>c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all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s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 th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6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de</a:t>
            </a:r>
            <a:r>
              <a:rPr sz="1600" i="1" spc="-20" dirty="0">
                <a:solidFill>
                  <a:srgbClr val="00009A"/>
                </a:solidFill>
                <a:latin typeface="Calibri"/>
                <a:cs typeface="Calibri"/>
              </a:rPr>
              <a:t>s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ruc</a:t>
            </a:r>
            <a:r>
              <a:rPr sz="1600" i="1" spc="-25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or</a:t>
            </a:r>
            <a:endParaRPr sz="1600" dirty="0">
              <a:latin typeface="Calibri"/>
              <a:cs typeface="Calibri"/>
            </a:endParaRPr>
          </a:p>
          <a:p>
            <a:pPr marL="234950">
              <a:lnSpc>
                <a:spcPts val="2105"/>
              </a:lnSpc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pointA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.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~Coordinate();</a:t>
            </a:r>
            <a:endParaRPr sz="1800" dirty="0">
              <a:latin typeface="Courier New"/>
              <a:cs typeface="Courier New"/>
            </a:endParaRPr>
          </a:p>
          <a:p>
            <a:pPr marL="234950">
              <a:lnSpc>
                <a:spcPct val="100000"/>
              </a:lnSpc>
              <a:spcBef>
                <a:spcPts val="110"/>
              </a:spcBef>
            </a:pP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bu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6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i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 i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s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 priva</a:t>
            </a:r>
            <a:r>
              <a:rPr sz="1600" i="1" spc="-20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2395" y="5939028"/>
            <a:ext cx="3889375" cy="1096645"/>
          </a:xfrm>
          <a:custGeom>
            <a:avLst/>
            <a:gdLst/>
            <a:ahLst/>
            <a:cxnLst/>
            <a:rect l="l" t="t" r="r" b="b"/>
            <a:pathLst>
              <a:path w="3889375" h="1096645">
                <a:moveTo>
                  <a:pt x="0" y="0"/>
                </a:moveTo>
                <a:lnTo>
                  <a:pt x="0" y="1096518"/>
                </a:lnTo>
                <a:lnTo>
                  <a:pt x="3889247" y="1096518"/>
                </a:lnTo>
                <a:lnTo>
                  <a:pt x="3889247" y="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37780" y="6636920"/>
            <a:ext cx="1625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1221" y="605218"/>
            <a:ext cx="397192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Co</a:t>
            </a:r>
            <a:r>
              <a:rPr spc="-30" dirty="0"/>
              <a:t>p</a:t>
            </a:r>
            <a:r>
              <a:rPr spc="-5" dirty="0"/>
              <a:t>y</a:t>
            </a:r>
            <a:r>
              <a:rPr spc="15" dirty="0"/>
              <a:t> </a:t>
            </a:r>
            <a:r>
              <a:rPr dirty="0"/>
              <a:t>Con</a:t>
            </a:r>
            <a:r>
              <a:rPr spc="-50" dirty="0"/>
              <a:t>s</a:t>
            </a:r>
            <a:r>
              <a:rPr spc="-5" dirty="0"/>
              <a:t>truc</a:t>
            </a:r>
            <a:r>
              <a:rPr spc="-45" dirty="0"/>
              <a:t>t</a:t>
            </a:r>
            <a:r>
              <a:rPr spc="-10" dirty="0"/>
              <a:t>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9052" y="1461724"/>
            <a:ext cx="7843520" cy="5089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708400">
              <a:lnSpc>
                <a:spcPct val="110000"/>
              </a:lnSpc>
            </a:pPr>
            <a:r>
              <a:rPr sz="2000" spc="-5" dirty="0">
                <a:latin typeface="Courier New"/>
                <a:cs typeface="Courier New"/>
              </a:rPr>
              <a:t>Coordinate</a:t>
            </a:r>
            <a:r>
              <a:rPr lang="en-AU" sz="2000" spc="-5" dirty="0">
                <a:latin typeface="Courier New"/>
                <a:cs typeface="Courier New"/>
              </a:rPr>
              <a:t> </a:t>
            </a:r>
            <a:r>
              <a:rPr sz="2000" spc="-5" dirty="0" err="1">
                <a:latin typeface="Courier New"/>
                <a:cs typeface="Courier New"/>
              </a:rPr>
              <a:t>pointA</a:t>
            </a:r>
            <a:r>
              <a:rPr sz="2000" spc="-5" dirty="0">
                <a:latin typeface="Courier New"/>
                <a:cs typeface="Courier New"/>
              </a:rPr>
              <a:t>; Coordinate pointB = pointA;</a:t>
            </a:r>
            <a:endParaRPr sz="2000" dirty="0">
              <a:latin typeface="Courier New"/>
              <a:cs typeface="Courier New"/>
            </a:endParaRPr>
          </a:p>
          <a:p>
            <a:pPr marL="355600" marR="5080" indent="-342900" algn="just">
              <a:lnSpc>
                <a:spcPct val="94600"/>
              </a:lnSpc>
              <a:spcBef>
                <a:spcPts val="1520"/>
              </a:spcBef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When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objec</a:t>
            </a:r>
            <a:r>
              <a:rPr sz="2400" dirty="0">
                <a:latin typeface="Calibri"/>
                <a:cs typeface="Calibri"/>
              </a:rPr>
              <a:t>t 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decla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initiali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ed</a:t>
            </a:r>
            <a:r>
              <a:rPr sz="2400" spc="-5" dirty="0">
                <a:latin typeface="Calibri"/>
                <a:cs typeface="Calibri"/>
              </a:rPr>
              <a:t> usin</a:t>
            </a:r>
            <a:r>
              <a:rPr sz="2400" dirty="0">
                <a:latin typeface="Calibri"/>
                <a:cs typeface="Calibri"/>
              </a:rPr>
              <a:t>g another </a:t>
            </a:r>
            <a:r>
              <a:rPr sz="2400" spc="-5" dirty="0">
                <a:latin typeface="Calibri"/>
                <a:cs typeface="Calibri"/>
              </a:rPr>
              <a:t>objec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</a:t>
            </a:r>
            <a:r>
              <a:rPr sz="2400" dirty="0">
                <a:latin typeface="Calibri"/>
                <a:cs typeface="Calibri"/>
              </a:rPr>
              <a:t>e time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decla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ion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truc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lled </a:t>
            </a:r>
            <a:r>
              <a:rPr sz="2400" dirty="0">
                <a:latin typeface="Calibri"/>
                <a:cs typeface="Calibri"/>
              </a:rPr>
              <a:t>au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om</a:t>
            </a:r>
            <a:r>
              <a:rPr sz="2400" spc="-3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ti</a:t>
            </a:r>
            <a:r>
              <a:rPr sz="2400" spc="-3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lly</a:t>
            </a:r>
            <a:r>
              <a:rPr lang="en-AU"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355600" marR="140970" indent="-342900" algn="just">
              <a:lnSpc>
                <a:spcPts val="2590"/>
              </a:lnSpc>
              <a:spcBef>
                <a:spcPts val="785"/>
              </a:spcBef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truc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no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fine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class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ul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py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truc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ene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mpiler</a:t>
            </a:r>
            <a:r>
              <a:rPr lang="en-AU" sz="2400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354965" marR="447040" algn="just">
              <a:lnSpc>
                <a:spcPts val="2270"/>
              </a:lnSpc>
              <a:spcBef>
                <a:spcPts val="835"/>
              </a:spcBef>
            </a:pPr>
            <a:r>
              <a:rPr sz="2000" b="1" i="1" spc="-5" dirty="0">
                <a:latin typeface="Calibri"/>
                <a:cs typeface="Calibri"/>
              </a:rPr>
              <a:t>E</a:t>
            </a:r>
            <a:r>
              <a:rPr sz="2000" b="1" i="1" spc="-50" dirty="0">
                <a:latin typeface="Calibri"/>
                <a:cs typeface="Calibri"/>
              </a:rPr>
              <a:t>x</a:t>
            </a:r>
            <a:r>
              <a:rPr sz="2000" b="1" i="1" spc="-5" dirty="0">
                <a:latin typeface="Calibri"/>
                <a:cs typeface="Calibri"/>
              </a:rPr>
              <a:t>ample:</a:t>
            </a:r>
            <a:r>
              <a:rPr sz="2000" b="1" i="1" spc="9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</a:t>
            </a:r>
            <a:r>
              <a:rPr sz="2000" spc="-2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membe</a:t>
            </a:r>
            <a:r>
              <a:rPr sz="2000" spc="-4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poi</a:t>
            </a:r>
            <a:r>
              <a:rPr sz="2000" spc="-25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tA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ied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membe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spc="-240" dirty="0">
                <a:latin typeface="Calibri"/>
                <a:cs typeface="Calibri"/>
              </a:rPr>
              <a:t>‐</a:t>
            </a:r>
            <a:r>
              <a:rPr sz="2000" spc="-5" dirty="0">
                <a:latin typeface="Calibri"/>
                <a:cs typeface="Calibri"/>
              </a:rPr>
              <a:t>wise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o poi</a:t>
            </a:r>
            <a:r>
              <a:rPr sz="2000" spc="-25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tB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b</a:t>
            </a:r>
            <a:r>
              <a:rPr sz="2000" spc="-5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</a:t>
            </a:r>
            <a:r>
              <a:rPr sz="2000" spc="-25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ul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5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n</a:t>
            </a:r>
            <a:r>
              <a:rPr sz="2000" spc="-3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truc</a:t>
            </a:r>
            <a:r>
              <a:rPr sz="2000" spc="-2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ed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b</a:t>
            </a:r>
            <a:r>
              <a:rPr sz="2000" spc="-5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mpiler</a:t>
            </a:r>
            <a:r>
              <a:rPr lang="en-AU" sz="2000" spc="-10" dirty="0">
                <a:latin typeface="Calibri"/>
                <a:cs typeface="Calibri"/>
              </a:rPr>
              <a:t>:</a:t>
            </a:r>
            <a:endParaRPr sz="2000" dirty="0">
              <a:latin typeface="Calibri"/>
              <a:cs typeface="Calibri"/>
            </a:endParaRPr>
          </a:p>
          <a:p>
            <a:pPr marL="377825" marR="4410075" algn="just">
              <a:lnSpc>
                <a:spcPts val="3170"/>
              </a:lnSpc>
              <a:spcBef>
                <a:spcPts val="15"/>
              </a:spcBef>
            </a:pPr>
            <a:r>
              <a:rPr sz="2000" spc="-5" dirty="0">
                <a:latin typeface="Courier New"/>
                <a:cs typeface="Courier New"/>
              </a:rPr>
              <a:t>pointB.x = pointA.x; pointB.y = pointA.y;</a:t>
            </a:r>
            <a:endParaRPr sz="2000" dirty="0">
              <a:latin typeface="Courier New"/>
              <a:cs typeface="Courier New"/>
            </a:endParaRPr>
          </a:p>
          <a:p>
            <a:pPr marL="355600" marR="53340" indent="-342900" algn="just">
              <a:lnSpc>
                <a:spcPts val="2590"/>
              </a:lnSpc>
              <a:spcBef>
                <a:spcPts val="1705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Suc</a:t>
            </a:r>
            <a:r>
              <a:rPr sz="2400" dirty="0">
                <a:latin typeface="Calibri"/>
                <a:cs typeface="Calibri"/>
              </a:rPr>
              <a:t>h </a:t>
            </a:r>
            <a:r>
              <a:rPr sz="2400" spc="-5" dirty="0">
                <a:latin typeface="Calibri"/>
                <a:cs typeface="Calibri"/>
              </a:rPr>
              <a:t>basi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membe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90" dirty="0">
                <a:latin typeface="Calibri"/>
                <a:cs typeface="Calibri"/>
              </a:rPr>
              <a:t>‐</a:t>
            </a:r>
            <a:r>
              <a:rPr sz="2400" spc="-5" dirty="0">
                <a:latin typeface="Calibri"/>
                <a:cs typeface="Calibri"/>
              </a:rPr>
              <a:t>wis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su</a:t>
            </a:r>
            <a:r>
              <a:rPr sz="2400" spc="-3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ficie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some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ase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lang="en-AU" sz="2400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6916" y="581025"/>
            <a:ext cx="7540002" cy="609600"/>
          </a:xfrm>
          <a:prstGeom prst="rect">
            <a:avLst/>
          </a:prstGeom>
        </p:spPr>
        <p:txBody>
          <a:bodyPr vert="horz" wrap="square" lIns="0" tIns="51244" rIns="0" bIns="0" rtlCol="0">
            <a:spAutoFit/>
          </a:bodyPr>
          <a:lstStyle/>
          <a:p>
            <a:pPr marL="1807210">
              <a:lnSpc>
                <a:spcPct val="100000"/>
              </a:lnSpc>
            </a:pPr>
            <a:r>
              <a:rPr dirty="0"/>
              <a:t>Co</a:t>
            </a:r>
            <a:r>
              <a:rPr spc="-30" dirty="0"/>
              <a:t>p</a:t>
            </a:r>
            <a:r>
              <a:rPr spc="-5" dirty="0"/>
              <a:t>y</a:t>
            </a:r>
            <a:r>
              <a:rPr spc="15" dirty="0"/>
              <a:t> </a:t>
            </a:r>
            <a:r>
              <a:rPr dirty="0"/>
              <a:t>Con</a:t>
            </a:r>
            <a:r>
              <a:rPr spc="-50" dirty="0"/>
              <a:t>s</a:t>
            </a:r>
            <a:r>
              <a:rPr spc="-5" dirty="0"/>
              <a:t>truc</a:t>
            </a:r>
            <a:r>
              <a:rPr spc="-45" dirty="0"/>
              <a:t>t</a:t>
            </a:r>
            <a:r>
              <a:rPr spc="-10" dirty="0"/>
              <a:t>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22132" y="1522158"/>
            <a:ext cx="7989570" cy="4955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259079" indent="-342900" algn="just">
              <a:lnSpc>
                <a:spcPts val="3020"/>
              </a:lnSpc>
              <a:buFont typeface="Arial"/>
              <a:buChar char="•"/>
              <a:tabLst>
                <a:tab pos="356235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p</a:t>
            </a:r>
            <a:r>
              <a:rPr sz="2800" dirty="0">
                <a:latin typeface="Calibri"/>
                <a:cs typeface="Calibri"/>
              </a:rPr>
              <a:t>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truc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need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5" dirty="0">
                <a:latin typeface="Calibri"/>
                <a:cs typeface="Calibri"/>
              </a:rPr>
              <a:t>b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ovide</a:t>
            </a:r>
            <a:r>
              <a:rPr sz="2800" dirty="0">
                <a:latin typeface="Calibri"/>
                <a:cs typeface="Calibri"/>
              </a:rPr>
              <a:t>d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ead </a:t>
            </a:r>
            <a:r>
              <a:rPr sz="2800" spc="-5" dirty="0">
                <a:latin typeface="Calibri"/>
                <a:cs typeface="Calibri"/>
              </a:rPr>
              <a:t>of th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ul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dirty="0">
                <a:latin typeface="Calibri"/>
                <a:cs typeface="Calibri"/>
              </a:rPr>
              <a:t>e </a:t>
            </a:r>
            <a:r>
              <a:rPr sz="2800" b="1" dirty="0">
                <a:latin typeface="Calibri"/>
                <a:cs typeface="Calibri"/>
              </a:rPr>
              <a:t>if dynamic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memory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allo</a:t>
            </a:r>
            <a:r>
              <a:rPr sz="2800" b="1" spc="-25" dirty="0">
                <a:latin typeface="Calibri"/>
                <a:cs typeface="Calibri"/>
              </a:rPr>
              <a:t>ca</a:t>
            </a:r>
            <a:r>
              <a:rPr sz="2800" b="1" spc="-5" dirty="0">
                <a:latin typeface="Calibri"/>
                <a:cs typeface="Calibri"/>
              </a:rPr>
              <a:t>tion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is used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st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e d</a:t>
            </a:r>
            <a:r>
              <a:rPr sz="2800" spc="-25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lang="en-AU" sz="2800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  <a:p>
            <a:pPr marL="355600" indent="-342900" algn="just">
              <a:lnSpc>
                <a:spcPct val="100000"/>
              </a:lnSpc>
              <a:spcBef>
                <a:spcPts val="2140"/>
              </a:spcBef>
              <a:buFont typeface="Arial"/>
              <a:buChar char="•"/>
              <a:tabLst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Cop</a:t>
            </a:r>
            <a:r>
              <a:rPr sz="2800" dirty="0">
                <a:latin typeface="Calibri"/>
                <a:cs typeface="Calibri"/>
              </a:rPr>
              <a:t>y 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truc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llowin</a:t>
            </a:r>
            <a:r>
              <a:rPr sz="2800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  <a:p>
            <a:pPr algn="just"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250" dirty="0">
              <a:latin typeface="Times New Roman"/>
              <a:cs typeface="Times New Roman"/>
            </a:endParaRPr>
          </a:p>
          <a:p>
            <a:pPr marL="927100" algn="just">
              <a:lnSpc>
                <a:spcPct val="100000"/>
              </a:lnSpc>
              <a:spcBef>
                <a:spcPts val="250"/>
              </a:spcBef>
            </a:pPr>
            <a:r>
              <a:rPr sz="2000" b="1" spc="-5" dirty="0" err="1">
                <a:latin typeface="Courier New"/>
                <a:cs typeface="Courier New"/>
              </a:rPr>
              <a:t>className</a:t>
            </a:r>
            <a:r>
              <a:rPr sz="2000" b="1" spc="-5" dirty="0">
                <a:latin typeface="Courier New"/>
                <a:cs typeface="Courier New"/>
              </a:rPr>
              <a:t>(</a:t>
            </a:r>
            <a:r>
              <a:rPr sz="2000" b="1" spc="-5" dirty="0" err="1">
                <a:solidFill>
                  <a:srgbClr val="00009A"/>
                </a:solidFill>
                <a:latin typeface="Courier New"/>
                <a:cs typeface="Courier New"/>
              </a:rPr>
              <a:t>const</a:t>
            </a:r>
            <a:r>
              <a:rPr sz="2000" b="1" spc="-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className</a:t>
            </a:r>
            <a:r>
              <a:rPr sz="2400" b="1" spc="-5" dirty="0">
                <a:latin typeface="Courier New"/>
                <a:cs typeface="Courier New"/>
              </a:rPr>
              <a:t>&amp;</a:t>
            </a:r>
            <a:r>
              <a:rPr sz="2400" b="1" spc="-24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source);</a:t>
            </a:r>
            <a:endParaRPr lang="en-AU" sz="2000" b="1" spc="-5" dirty="0">
              <a:latin typeface="Courier New"/>
              <a:cs typeface="Courier New"/>
            </a:endParaRPr>
          </a:p>
          <a:p>
            <a:pPr marL="927100" algn="just">
              <a:lnSpc>
                <a:spcPct val="100000"/>
              </a:lnSpc>
              <a:spcBef>
                <a:spcPts val="250"/>
              </a:spcBef>
            </a:pPr>
            <a:endParaRPr lang="en-AU" sz="2000" b="1" spc="-5" dirty="0">
              <a:latin typeface="Courier New"/>
              <a:cs typeface="Courier New"/>
            </a:endParaRPr>
          </a:p>
          <a:p>
            <a:pPr marL="927100" algn="just">
              <a:spcBef>
                <a:spcPts val="250"/>
              </a:spcBef>
            </a:pPr>
            <a:r>
              <a:rPr lang="en-AU" sz="2000" spc="-5" dirty="0" err="1">
                <a:latin typeface="Courier New"/>
                <a:cs typeface="Courier New"/>
              </a:rPr>
              <a:t>cString</a:t>
            </a:r>
            <a:r>
              <a:rPr lang="en-AU" sz="2000" dirty="0">
                <a:latin typeface="Courier New"/>
                <a:cs typeface="Courier New"/>
              </a:rPr>
              <a:t>(</a:t>
            </a:r>
            <a:r>
              <a:rPr lang="en-AU" sz="2000" spc="-10" dirty="0">
                <a:latin typeface="Courier New"/>
                <a:cs typeface="Courier New"/>
              </a:rPr>
              <a:t> </a:t>
            </a:r>
            <a:r>
              <a:rPr lang="en-AU" sz="2000" spc="-5" dirty="0" err="1">
                <a:solidFill>
                  <a:srgbClr val="00009A"/>
                </a:solidFill>
                <a:latin typeface="Courier New"/>
                <a:cs typeface="Courier New"/>
              </a:rPr>
              <a:t>cons</a:t>
            </a:r>
            <a:r>
              <a:rPr lang="en-AU" sz="2000" dirty="0" err="1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lang="en-AU" sz="20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lang="en-AU" sz="2000" spc="-5" dirty="0" err="1">
                <a:latin typeface="Courier New"/>
                <a:cs typeface="Courier New"/>
              </a:rPr>
              <a:t>cString</a:t>
            </a:r>
            <a:r>
              <a:rPr lang="en-AU" sz="2000" spc="-5" dirty="0">
                <a:latin typeface="Courier New"/>
                <a:cs typeface="Courier New"/>
              </a:rPr>
              <a:t>&amp; sourc</a:t>
            </a:r>
            <a:r>
              <a:rPr lang="en-AU" sz="2000" dirty="0">
                <a:latin typeface="Courier New"/>
                <a:cs typeface="Courier New"/>
              </a:rPr>
              <a:t>e</a:t>
            </a:r>
            <a:r>
              <a:rPr lang="en-AU" sz="2000" spc="-15" dirty="0">
                <a:latin typeface="Courier New"/>
                <a:cs typeface="Courier New"/>
              </a:rPr>
              <a:t> </a:t>
            </a:r>
            <a:r>
              <a:rPr lang="en-AU" sz="2000" dirty="0">
                <a:latin typeface="Courier New"/>
                <a:cs typeface="Courier New"/>
              </a:rPr>
              <a:t>);</a:t>
            </a:r>
            <a:endParaRPr sz="2000" dirty="0">
              <a:latin typeface="Courier New"/>
              <a:cs typeface="Courier New"/>
            </a:endParaRPr>
          </a:p>
          <a:p>
            <a:pPr algn="just">
              <a:lnSpc>
                <a:spcPct val="100000"/>
              </a:lnSpc>
              <a:spcBef>
                <a:spcPts val="7"/>
              </a:spcBef>
            </a:pPr>
            <a:endParaRPr sz="2350" dirty="0">
              <a:latin typeface="Times New Roman"/>
              <a:cs typeface="Times New Roman"/>
            </a:endParaRPr>
          </a:p>
          <a:p>
            <a:pPr marL="355600" indent="-342900" algn="just">
              <a:buFont typeface="Arial"/>
              <a:buChar char="•"/>
              <a:tabLst>
                <a:tab pos="356235" algn="l"/>
              </a:tabLst>
            </a:pPr>
            <a:r>
              <a:rPr sz="2800" spc="-5" dirty="0">
                <a:latin typeface="Calibri"/>
                <a:cs typeface="Calibri"/>
              </a:rPr>
              <a:t>Th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p</a:t>
            </a:r>
            <a:r>
              <a:rPr sz="2800" dirty="0">
                <a:latin typeface="Calibri"/>
                <a:cs typeface="Calibri"/>
              </a:rPr>
              <a:t>y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truc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mu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b="1" spc="-45" dirty="0">
                <a:latin typeface="Calibri"/>
                <a:cs typeface="Calibri"/>
              </a:rPr>
              <a:t>e</a:t>
            </a:r>
            <a:r>
              <a:rPr sz="2800" b="1" dirty="0">
                <a:latin typeface="Calibri"/>
                <a:cs typeface="Calibri"/>
              </a:rPr>
              <a:t>xplicitly </a:t>
            </a:r>
            <a:r>
              <a:rPr sz="2800" b="1" spc="-20" dirty="0">
                <a:latin typeface="Calibri"/>
                <a:cs typeface="Calibri"/>
              </a:rPr>
              <a:t>c</a:t>
            </a:r>
            <a:r>
              <a:rPr sz="2800" b="1" dirty="0">
                <a:latin typeface="Calibri"/>
                <a:cs typeface="Calibri"/>
              </a:rPr>
              <a:t>o</a:t>
            </a:r>
            <a:r>
              <a:rPr sz="2800" b="1" spc="-15" dirty="0">
                <a:latin typeface="Calibri"/>
                <a:cs typeface="Calibri"/>
              </a:rPr>
              <a:t>p</a:t>
            </a:r>
            <a:r>
              <a:rPr sz="2800" b="1" dirty="0">
                <a:latin typeface="Calibri"/>
                <a:cs typeface="Calibri"/>
              </a:rPr>
              <a:t>y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c</a:t>
            </a:r>
            <a:r>
              <a:rPr sz="2800" b="1" dirty="0">
                <a:latin typeface="Calibri"/>
                <a:cs typeface="Calibri"/>
              </a:rPr>
              <a:t>o</a:t>
            </a:r>
            <a:r>
              <a:rPr sz="2800" b="1" spc="-20" dirty="0">
                <a:latin typeface="Calibri"/>
                <a:cs typeface="Calibri"/>
              </a:rPr>
              <a:t>n</a:t>
            </a:r>
            <a:r>
              <a:rPr sz="2800" b="1" spc="-35" dirty="0">
                <a:latin typeface="Calibri"/>
                <a:cs typeface="Calibri"/>
              </a:rPr>
              <a:t>t</a:t>
            </a:r>
            <a:r>
              <a:rPr sz="2800" b="1" spc="-20" dirty="0">
                <a:latin typeface="Calibri"/>
                <a:cs typeface="Calibri"/>
              </a:rPr>
              <a:t>en</a:t>
            </a:r>
            <a:r>
              <a:rPr sz="2800" b="1" dirty="0">
                <a:latin typeface="Calibri"/>
                <a:cs typeface="Calibri"/>
              </a:rPr>
              <a:t>t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lang="en-AU" sz="2800" spc="-5" dirty="0">
                <a:cs typeface="Calibri"/>
              </a:rPr>
              <a:t> dynami</a:t>
            </a:r>
            <a:r>
              <a:rPr lang="en-AU" sz="2800" spc="-25" dirty="0">
                <a:cs typeface="Calibri"/>
              </a:rPr>
              <a:t>c</a:t>
            </a:r>
            <a:r>
              <a:rPr lang="en-AU" sz="2800" dirty="0">
                <a:cs typeface="Calibri"/>
              </a:rPr>
              <a:t>a</a:t>
            </a:r>
            <a:r>
              <a:rPr lang="en-AU" sz="2800" spc="-5" dirty="0">
                <a:cs typeface="Calibri"/>
              </a:rPr>
              <a:t>ll</a:t>
            </a:r>
            <a:r>
              <a:rPr lang="en-AU" sz="2800" dirty="0">
                <a:cs typeface="Calibri"/>
              </a:rPr>
              <a:t>y</a:t>
            </a:r>
            <a:r>
              <a:rPr lang="en-AU" sz="2800" spc="-15" dirty="0">
                <a:cs typeface="Calibri"/>
              </a:rPr>
              <a:t> </a:t>
            </a:r>
            <a:r>
              <a:rPr lang="en-AU" sz="2800" spc="-5" dirty="0">
                <a:cs typeface="Calibri"/>
              </a:rPr>
              <a:t>an</a:t>
            </a:r>
            <a:r>
              <a:rPr lang="en-AU" sz="2800" dirty="0">
                <a:cs typeface="Calibri"/>
              </a:rPr>
              <a:t>d</a:t>
            </a:r>
            <a:r>
              <a:rPr lang="en-AU" sz="2800" spc="5" dirty="0">
                <a:cs typeface="Calibri"/>
              </a:rPr>
              <a:t> </a:t>
            </a:r>
            <a:r>
              <a:rPr lang="en-AU" sz="2800" spc="-30" dirty="0">
                <a:cs typeface="Calibri"/>
              </a:rPr>
              <a:t>s</a:t>
            </a:r>
            <a:r>
              <a:rPr lang="en-AU" sz="2800" spc="-40" dirty="0">
                <a:cs typeface="Calibri"/>
              </a:rPr>
              <a:t>t</a:t>
            </a:r>
            <a:r>
              <a:rPr lang="en-AU" sz="2800" spc="-25" dirty="0">
                <a:cs typeface="Calibri"/>
              </a:rPr>
              <a:t>a</a:t>
            </a:r>
            <a:r>
              <a:rPr lang="en-AU" sz="2800" spc="-5" dirty="0">
                <a:cs typeface="Calibri"/>
              </a:rPr>
              <a:t>ti</a:t>
            </a:r>
            <a:r>
              <a:rPr lang="en-AU" sz="2800" spc="-30" dirty="0">
                <a:cs typeface="Calibri"/>
              </a:rPr>
              <a:t>c</a:t>
            </a:r>
            <a:r>
              <a:rPr lang="en-AU" sz="2800" spc="-5" dirty="0">
                <a:cs typeface="Calibri"/>
              </a:rPr>
              <a:t>all</a:t>
            </a:r>
            <a:r>
              <a:rPr lang="en-AU" sz="2800" dirty="0">
                <a:cs typeface="Calibri"/>
              </a:rPr>
              <a:t>y</a:t>
            </a:r>
            <a:r>
              <a:rPr lang="en-AU" sz="2800" spc="-15" dirty="0">
                <a:cs typeface="Calibri"/>
              </a:rPr>
              <a:t> </a:t>
            </a:r>
            <a:r>
              <a:rPr lang="en-AU" sz="2800" spc="-5" dirty="0">
                <a:cs typeface="Calibri"/>
              </a:rPr>
              <a:t>allo</a:t>
            </a:r>
            <a:r>
              <a:rPr lang="en-AU" sz="2800" spc="-35" dirty="0">
                <a:cs typeface="Calibri"/>
              </a:rPr>
              <a:t>c</a:t>
            </a:r>
            <a:r>
              <a:rPr lang="en-AU" sz="2800" spc="-25" dirty="0">
                <a:cs typeface="Calibri"/>
              </a:rPr>
              <a:t>a</a:t>
            </a:r>
            <a:r>
              <a:rPr lang="en-AU" sz="2800" spc="-35" dirty="0">
                <a:cs typeface="Calibri"/>
              </a:rPr>
              <a:t>t</a:t>
            </a:r>
            <a:r>
              <a:rPr lang="en-AU" sz="2800" spc="-10" dirty="0">
                <a:cs typeface="Calibri"/>
              </a:rPr>
              <a:t>e</a:t>
            </a:r>
            <a:r>
              <a:rPr lang="en-AU" sz="2800" dirty="0">
                <a:cs typeface="Calibri"/>
              </a:rPr>
              <a:t>d</a:t>
            </a:r>
            <a:r>
              <a:rPr lang="en-AU" sz="2800" spc="-10" dirty="0">
                <a:cs typeface="Calibri"/>
              </a:rPr>
              <a:t> </a:t>
            </a:r>
            <a:r>
              <a:rPr lang="en-AU" sz="2800" spc="-5" dirty="0">
                <a:cs typeface="Calibri"/>
              </a:rPr>
              <a:t>d</a:t>
            </a:r>
            <a:r>
              <a:rPr lang="en-AU" sz="2800" spc="-25" dirty="0">
                <a:cs typeface="Calibri"/>
              </a:rPr>
              <a:t>a</a:t>
            </a:r>
            <a:r>
              <a:rPr lang="en-AU" sz="2800" spc="-40" dirty="0">
                <a:cs typeface="Calibri"/>
              </a:rPr>
              <a:t>t</a:t>
            </a:r>
            <a:r>
              <a:rPr lang="en-AU" sz="2800" dirty="0">
                <a:cs typeface="Calibri"/>
              </a:rPr>
              <a:t>a </a:t>
            </a:r>
            <a:r>
              <a:rPr lang="en-AU" sz="2800" spc="-5" dirty="0">
                <a:cs typeface="Calibri"/>
              </a:rPr>
              <a:t>membe</a:t>
            </a:r>
            <a:r>
              <a:rPr lang="en-AU" sz="2800" spc="-50" dirty="0">
                <a:cs typeface="Calibri"/>
              </a:rPr>
              <a:t>r</a:t>
            </a:r>
            <a:r>
              <a:rPr lang="en-AU" sz="2800" dirty="0">
                <a:cs typeface="Calibri"/>
              </a:rPr>
              <a:t>s.</a:t>
            </a:r>
          </a:p>
          <a:p>
            <a:pPr marL="12700" algn="just">
              <a:lnSpc>
                <a:spcPct val="100000"/>
              </a:lnSpc>
              <a:tabLst>
                <a:tab pos="356235" algn="l"/>
              </a:tabLst>
            </a:pP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1221" y="820864"/>
            <a:ext cx="397192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Co</a:t>
            </a:r>
            <a:r>
              <a:rPr spc="-30" dirty="0"/>
              <a:t>p</a:t>
            </a:r>
            <a:r>
              <a:rPr spc="-5" dirty="0"/>
              <a:t>y</a:t>
            </a:r>
            <a:r>
              <a:rPr spc="15" dirty="0"/>
              <a:t> </a:t>
            </a:r>
            <a:r>
              <a:rPr dirty="0"/>
              <a:t>Con</a:t>
            </a:r>
            <a:r>
              <a:rPr spc="-50" dirty="0"/>
              <a:t>s</a:t>
            </a:r>
            <a:r>
              <a:rPr spc="-5" dirty="0"/>
              <a:t>truc</a:t>
            </a:r>
            <a:r>
              <a:rPr spc="-45" dirty="0"/>
              <a:t>t</a:t>
            </a:r>
            <a:r>
              <a:rPr spc="-10" dirty="0"/>
              <a:t>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2203" y="1775142"/>
            <a:ext cx="7949565" cy="4720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695960" indent="-342900" algn="just">
              <a:lnSpc>
                <a:spcPct val="80000"/>
              </a:lnSpc>
              <a:buFont typeface="Arial"/>
              <a:buChar char="•"/>
              <a:tabLst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Th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p</a:t>
            </a:r>
            <a:r>
              <a:rPr sz="2800" dirty="0">
                <a:latin typeface="Calibri"/>
                <a:cs typeface="Calibri"/>
              </a:rPr>
              <a:t>y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truc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5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v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0" dirty="0">
                <a:latin typeface="Calibri"/>
                <a:cs typeface="Calibri"/>
              </a:rPr>
              <a:t>k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 </a:t>
            </a:r>
            <a:r>
              <a:rPr sz="2800" spc="-20" dirty="0">
                <a:latin typeface="Calibri"/>
                <a:cs typeface="Calibri"/>
              </a:rPr>
              <a:t>b</a:t>
            </a:r>
            <a:r>
              <a:rPr sz="2800" dirty="0">
                <a:latin typeface="Calibri"/>
                <a:cs typeface="Calibri"/>
              </a:rPr>
              <a:t>y </a:t>
            </a:r>
            <a:r>
              <a:rPr sz="2800" spc="-5" dirty="0">
                <a:latin typeface="Calibri"/>
                <a:cs typeface="Calibri"/>
              </a:rPr>
              <a:t>th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ompiler whe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ou:</a:t>
            </a:r>
            <a:endParaRPr sz="2800" dirty="0">
              <a:latin typeface="Calibri"/>
              <a:cs typeface="Calibri"/>
            </a:endParaRPr>
          </a:p>
          <a:p>
            <a:pPr marL="695325" marR="114935" lvl="1" indent="-196850" algn="just">
              <a:lnSpc>
                <a:spcPts val="2400"/>
              </a:lnSpc>
              <a:spcBef>
                <a:spcPts val="1165"/>
              </a:spcBef>
              <a:buAutoNum type="arabicPeriod"/>
              <a:tabLst>
                <a:tab pos="796925" algn="l"/>
              </a:tabLst>
            </a:pPr>
            <a:r>
              <a:rPr sz="2400" spc="-5" dirty="0">
                <a:latin typeface="Calibri"/>
                <a:cs typeface="Calibri"/>
              </a:rPr>
              <a:t>decla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objec</a:t>
            </a:r>
            <a:r>
              <a:rPr sz="2400" dirty="0">
                <a:latin typeface="Calibri"/>
                <a:cs typeface="Calibri"/>
              </a:rPr>
              <a:t>t and</a:t>
            </a:r>
            <a:r>
              <a:rPr sz="2400" spc="-5" dirty="0">
                <a:latin typeface="Calibri"/>
                <a:cs typeface="Calibri"/>
              </a:rPr>
              <a:t> initiali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another </a:t>
            </a:r>
            <a:r>
              <a:rPr sz="2400" spc="-5" dirty="0">
                <a:latin typeface="Calibri"/>
                <a:cs typeface="Calibri"/>
              </a:rPr>
              <a:t>objec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the same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</a:t>
            </a:r>
          </a:p>
          <a:p>
            <a:pPr marL="774700" algn="just">
              <a:lnSpc>
                <a:spcPts val="2380"/>
              </a:lnSpc>
            </a:pPr>
            <a:r>
              <a:rPr sz="2000" i="1" spc="-5" dirty="0">
                <a:solidFill>
                  <a:srgbClr val="006500"/>
                </a:solidFill>
                <a:latin typeface="Courier New"/>
                <a:cs typeface="Courier New"/>
              </a:rPr>
              <a:t>Example: </a:t>
            </a:r>
            <a:r>
              <a:rPr sz="2000" spc="-5" dirty="0">
                <a:latin typeface="Courier New"/>
                <a:cs typeface="Courier New"/>
              </a:rPr>
              <a:t>Coordinate pointB = pointA;</a:t>
            </a:r>
            <a:endParaRPr sz="2000" dirty="0">
              <a:latin typeface="Courier New"/>
              <a:cs typeface="Courier New"/>
            </a:endParaRPr>
          </a:p>
          <a:p>
            <a:pPr marL="768350" lvl="1" indent="-298450" algn="just">
              <a:lnSpc>
                <a:spcPts val="2870"/>
              </a:lnSpc>
              <a:spcBef>
                <a:spcPts val="980"/>
              </a:spcBef>
              <a:buAutoNum type="arabicPeriod" startAt="2"/>
              <a:tabLst>
                <a:tab pos="768985" algn="l"/>
              </a:tabLst>
            </a:pPr>
            <a:r>
              <a:rPr sz="2400" spc="-5" dirty="0">
                <a:latin typeface="Calibri"/>
                <a:cs typeface="Calibri"/>
              </a:rPr>
              <a:t>pas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 object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</a:t>
            </a:r>
            <a:endParaRPr sz="2400" dirty="0">
              <a:latin typeface="Calibri"/>
              <a:cs typeface="Calibri"/>
            </a:endParaRPr>
          </a:p>
          <a:p>
            <a:pPr marL="774700" algn="just">
              <a:lnSpc>
                <a:spcPts val="2390"/>
              </a:lnSpc>
            </a:pPr>
            <a:r>
              <a:rPr sz="2000" i="1" spc="-5" dirty="0">
                <a:solidFill>
                  <a:srgbClr val="006500"/>
                </a:solidFill>
                <a:latin typeface="Courier New"/>
                <a:cs typeface="Courier New"/>
              </a:rPr>
              <a:t>Example: </a:t>
            </a:r>
            <a:r>
              <a:rPr sz="2000" spc="-5" dirty="0">
                <a:latin typeface="Courier New"/>
                <a:cs typeface="Courier New"/>
              </a:rPr>
              <a:t>float getDistance( Coordinate point );</a:t>
            </a:r>
            <a:endParaRPr sz="2000" dirty="0">
              <a:latin typeface="Courier New"/>
              <a:cs typeface="Courier New"/>
            </a:endParaRPr>
          </a:p>
          <a:p>
            <a:pPr marL="768350" lvl="1" indent="-298450" algn="just">
              <a:lnSpc>
                <a:spcPct val="100000"/>
              </a:lnSpc>
              <a:spcBef>
                <a:spcPts val="980"/>
              </a:spcBef>
              <a:buAutoNum type="arabicPeriod" startAt="3"/>
              <a:tabLst>
                <a:tab pos="768985" algn="l"/>
              </a:tabLst>
            </a:pP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n </a:t>
            </a:r>
            <a:r>
              <a:rPr lang="en-AU" sz="2400" dirty="0">
                <a:latin typeface="Calibri"/>
                <a:cs typeface="Calibri"/>
              </a:rPr>
              <a:t>an </a:t>
            </a:r>
            <a:r>
              <a:rPr sz="2400" spc="-5" dirty="0">
                <a:latin typeface="Calibri"/>
                <a:cs typeface="Calibri"/>
              </a:rPr>
              <a:t>object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functions</a:t>
            </a:r>
            <a:endParaRPr sz="2400" dirty="0">
              <a:latin typeface="Calibri"/>
              <a:cs typeface="Calibri"/>
            </a:endParaRPr>
          </a:p>
          <a:p>
            <a:pPr marL="742315" algn="just">
              <a:lnSpc>
                <a:spcPct val="100000"/>
              </a:lnSpc>
              <a:spcBef>
                <a:spcPts val="355"/>
              </a:spcBef>
            </a:pPr>
            <a:r>
              <a:rPr sz="2000" i="1" spc="-5" dirty="0">
                <a:solidFill>
                  <a:srgbClr val="006500"/>
                </a:solidFill>
                <a:latin typeface="Courier New"/>
                <a:cs typeface="Courier New"/>
              </a:rPr>
              <a:t>Example: </a:t>
            </a:r>
            <a:r>
              <a:rPr sz="2000" spc="-5" dirty="0">
                <a:latin typeface="Courier New"/>
                <a:cs typeface="Courier New"/>
              </a:rPr>
              <a:t>Coordinate getPosition();</a:t>
            </a:r>
            <a:endParaRPr sz="2000" dirty="0">
              <a:latin typeface="Courier New"/>
              <a:cs typeface="Courier New"/>
            </a:endParaRPr>
          </a:p>
          <a:p>
            <a:pPr algn="just">
              <a:lnSpc>
                <a:spcPct val="100000"/>
              </a:lnSpc>
              <a:spcBef>
                <a:spcPts val="24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354965" marR="146050" indent="-342265" algn="just">
              <a:lnSpc>
                <a:spcPct val="79800"/>
              </a:lnSpc>
              <a:buFont typeface="Arial"/>
              <a:buChar char="•"/>
              <a:tabLst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If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p</a:t>
            </a:r>
            <a:r>
              <a:rPr sz="2800" dirty="0">
                <a:latin typeface="Calibri"/>
                <a:cs typeface="Calibri"/>
              </a:rPr>
              <a:t>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truc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fine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 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our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class, </a:t>
            </a:r>
            <a:r>
              <a:rPr sz="2800" spc="-5" dirty="0">
                <a:latin typeface="Calibri"/>
                <a:cs typeface="Calibri"/>
              </a:rPr>
              <a:t>th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ompile</a:t>
            </a:r>
            <a:r>
              <a:rPr sz="280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 use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</a:t>
            </a:r>
            <a:r>
              <a:rPr sz="2800" dirty="0">
                <a:latin typeface="Calibri"/>
                <a:cs typeface="Calibri"/>
              </a:rPr>
              <a:t>e </a:t>
            </a:r>
            <a:r>
              <a:rPr sz="2800" spc="-5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ul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</a:t>
            </a:r>
            <a:r>
              <a:rPr sz="2800" dirty="0">
                <a:latin typeface="Calibri"/>
                <a:cs typeface="Calibri"/>
              </a:rPr>
              <a:t>d </a:t>
            </a:r>
            <a:r>
              <a:rPr sz="2800" spc="-5" dirty="0">
                <a:latin typeface="Calibri"/>
                <a:cs typeface="Calibri"/>
              </a:rPr>
              <a:t>thi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py 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truc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</a:t>
            </a:r>
            <a:r>
              <a:rPr sz="2800" spc="-55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y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spc="-6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y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ork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spc="-40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ctly</a:t>
            </a:r>
            <a:r>
              <a:rPr lang="en-AU" sz="2800" spc="-5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35785" y="820864"/>
            <a:ext cx="104330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Quiz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2203" y="1779936"/>
            <a:ext cx="6607809" cy="2133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85" dirty="0">
                <a:latin typeface="Calibri"/>
                <a:cs typeface="Calibri"/>
              </a:rPr>
              <a:t>k</a:t>
            </a:r>
            <a:r>
              <a:rPr sz="2400" spc="-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truc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or?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class </a:t>
            </a:r>
            <a:r>
              <a:rPr sz="2000" spc="-5" dirty="0">
                <a:latin typeface="Courier New"/>
                <a:cs typeface="Courier New"/>
              </a:rPr>
              <a:t>Example {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. . . .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};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6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3300"/>
                </a:solidFill>
                <a:latin typeface="Courier New"/>
                <a:cs typeface="Courier New"/>
              </a:rPr>
              <a:t>/</a:t>
            </a:r>
            <a:r>
              <a:rPr sz="1800" dirty="0">
                <a:solidFill>
                  <a:srgbClr val="003300"/>
                </a:solidFill>
                <a:latin typeface="Courier New"/>
                <a:cs typeface="Courier New"/>
              </a:rPr>
              <a:t>/</a:t>
            </a:r>
            <a:r>
              <a:rPr sz="1800" spc="-10" dirty="0">
                <a:solidFill>
                  <a:srgbClr val="0033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3300"/>
                </a:solidFill>
                <a:latin typeface="Courier New"/>
                <a:cs typeface="Courier New"/>
              </a:rPr>
              <a:t>functio</a:t>
            </a:r>
            <a:r>
              <a:rPr sz="1800" dirty="0">
                <a:solidFill>
                  <a:srgbClr val="003300"/>
                </a:solidFill>
                <a:latin typeface="Courier New"/>
                <a:cs typeface="Courier New"/>
              </a:rPr>
              <a:t>n</a:t>
            </a:r>
            <a:r>
              <a:rPr sz="1800" spc="-10" dirty="0">
                <a:solidFill>
                  <a:srgbClr val="0033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3300"/>
                </a:solidFill>
                <a:latin typeface="Courier New"/>
                <a:cs typeface="Courier New"/>
              </a:rPr>
              <a:t>prototype</a:t>
            </a:r>
            <a:r>
              <a:rPr sz="1800" dirty="0">
                <a:solidFill>
                  <a:srgbClr val="003300"/>
                </a:solidFill>
                <a:latin typeface="Courier New"/>
                <a:cs typeface="Courier New"/>
              </a:rPr>
              <a:t>s</a:t>
            </a:r>
            <a:r>
              <a:rPr sz="1800" spc="-10" dirty="0">
                <a:solidFill>
                  <a:srgbClr val="0033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3300"/>
                </a:solidFill>
                <a:latin typeface="Courier New"/>
                <a:cs typeface="Courier New"/>
              </a:rPr>
              <a:t>(non-membe</a:t>
            </a:r>
            <a:r>
              <a:rPr sz="1800" dirty="0">
                <a:solidFill>
                  <a:srgbClr val="003300"/>
                </a:solidFill>
                <a:latin typeface="Courier New"/>
                <a:cs typeface="Courier New"/>
              </a:rPr>
              <a:t>r</a:t>
            </a:r>
            <a:r>
              <a:rPr sz="1800" spc="-15" dirty="0">
                <a:solidFill>
                  <a:srgbClr val="0033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3300"/>
                </a:solidFill>
                <a:latin typeface="Courier New"/>
                <a:cs typeface="Courier New"/>
              </a:rPr>
              <a:t>functions)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22203" y="3938478"/>
            <a:ext cx="3073400" cy="2382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61645">
              <a:lnSpc>
                <a:spcPct val="100000"/>
              </a:lnSpc>
            </a:pPr>
            <a:r>
              <a:rPr sz="2000" spc="-5" dirty="0">
                <a:solidFill>
                  <a:srgbClr val="000065"/>
                </a:solidFill>
                <a:latin typeface="Courier New"/>
                <a:cs typeface="Courier New"/>
              </a:rPr>
              <a:t>void </a:t>
            </a:r>
            <a:r>
              <a:rPr sz="2000" spc="-5" dirty="0">
                <a:latin typeface="Courier New"/>
                <a:cs typeface="Courier New"/>
              </a:rPr>
              <a:t>processData( </a:t>
            </a:r>
            <a:r>
              <a:rPr sz="2000" spc="-5" dirty="0">
                <a:solidFill>
                  <a:srgbClr val="000065"/>
                </a:solidFill>
                <a:latin typeface="Courier New"/>
                <a:cs typeface="Courier New"/>
              </a:rPr>
              <a:t>void </a:t>
            </a:r>
            <a:r>
              <a:rPr sz="2000" spc="-5" dirty="0">
                <a:latin typeface="Courier New"/>
                <a:cs typeface="Courier New"/>
              </a:rPr>
              <a:t>displayData(</a:t>
            </a:r>
            <a:endParaRPr sz="20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00065"/>
                </a:solidFill>
                <a:latin typeface="Courier New"/>
                <a:cs typeface="Courier New"/>
              </a:rPr>
              <a:t>. . .</a:t>
            </a:r>
            <a:endParaRPr sz="2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00065"/>
                </a:solidFill>
                <a:latin typeface="Courier New"/>
                <a:cs typeface="Courier New"/>
              </a:rPr>
              <a:t>Example </a:t>
            </a:r>
            <a:r>
              <a:rPr sz="2000" spc="-5" dirty="0">
                <a:latin typeface="Courier New"/>
                <a:cs typeface="Courier New"/>
              </a:rPr>
              <a:t>obj1;</a:t>
            </a:r>
            <a:endParaRPr sz="2000" dirty="0">
              <a:latin typeface="Courier New"/>
              <a:cs typeface="Courier New"/>
            </a:endParaRPr>
          </a:p>
          <a:p>
            <a:pPr marL="12700" marR="5080">
              <a:lnSpc>
                <a:spcPct val="99700"/>
              </a:lnSpc>
              <a:spcBef>
                <a:spcPts val="20"/>
              </a:spcBef>
            </a:pPr>
            <a:r>
              <a:rPr sz="1800" spc="-10" dirty="0">
                <a:solidFill>
                  <a:srgbClr val="003300"/>
                </a:solidFill>
                <a:latin typeface="Courier New"/>
                <a:cs typeface="Courier New"/>
              </a:rPr>
              <a:t>/</a:t>
            </a:r>
            <a:r>
              <a:rPr sz="1800" dirty="0">
                <a:solidFill>
                  <a:srgbClr val="003300"/>
                </a:solidFill>
                <a:latin typeface="Courier New"/>
                <a:cs typeface="Courier New"/>
              </a:rPr>
              <a:t>/</a:t>
            </a:r>
            <a:r>
              <a:rPr sz="1800" spc="-10" dirty="0">
                <a:solidFill>
                  <a:srgbClr val="003300"/>
                </a:solidFill>
                <a:latin typeface="Courier New"/>
                <a:cs typeface="Courier New"/>
              </a:rPr>
              <a:t> functio</a:t>
            </a:r>
            <a:r>
              <a:rPr sz="1800" dirty="0">
                <a:solidFill>
                  <a:srgbClr val="003300"/>
                </a:solidFill>
                <a:latin typeface="Courier New"/>
                <a:cs typeface="Courier New"/>
              </a:rPr>
              <a:t>n</a:t>
            </a:r>
            <a:r>
              <a:rPr sz="1800" spc="-10" dirty="0">
                <a:solidFill>
                  <a:srgbClr val="003300"/>
                </a:solidFill>
                <a:latin typeface="Courier New"/>
                <a:cs typeface="Courier New"/>
              </a:rPr>
              <a:t> calls </a:t>
            </a:r>
            <a:r>
              <a:rPr sz="2000" spc="-5" dirty="0">
                <a:latin typeface="Courier New"/>
                <a:cs typeface="Courier New"/>
              </a:rPr>
              <a:t>processData(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obj1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); displayData(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obj1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);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5400" y="3938478"/>
            <a:ext cx="124460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5" dirty="0">
                <a:solidFill>
                  <a:srgbClr val="000065"/>
                </a:solidFill>
                <a:latin typeface="Courier New"/>
                <a:cs typeface="Courier New"/>
              </a:rPr>
              <a:t>Example Example&amp;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84599" y="3938478"/>
            <a:ext cx="109220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ex1 );</a:t>
            </a:r>
            <a:endParaRPr sz="2000">
              <a:latin typeface="Courier New"/>
              <a:cs typeface="Courier New"/>
            </a:endParaRPr>
          </a:p>
          <a:p>
            <a:pPr marL="164465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ex1 );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70300" y="6981825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pc="-5" dirty="0" err="1">
                <a:solidFill>
                  <a:srgbClr val="FF0000"/>
                </a:solidFill>
                <a:latin typeface="Courier New"/>
                <a:cs typeface="Courier New"/>
              </a:rPr>
              <a:t>processData</a:t>
            </a:r>
            <a:r>
              <a:rPr lang="en-AU" spc="-5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AU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AU" spc="-5" dirty="0">
                <a:solidFill>
                  <a:srgbClr val="FF0000"/>
                </a:solidFill>
                <a:latin typeface="Courier New"/>
                <a:cs typeface="Courier New"/>
              </a:rPr>
              <a:t>obj1</a:t>
            </a:r>
            <a:r>
              <a:rPr lang="en-AU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AU" spc="-5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  <a:endParaRPr lang="en-AU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42265" y="786066"/>
            <a:ext cx="4027170" cy="592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Courier New"/>
                <a:cs typeface="Courier New"/>
              </a:rPr>
              <a:t>const</a:t>
            </a:r>
            <a:r>
              <a:rPr spc="-1650" dirty="0">
                <a:latin typeface="Courier New"/>
                <a:cs typeface="Courier New"/>
              </a:rPr>
              <a:t> </a:t>
            </a:r>
            <a:r>
              <a:rPr spc="-5" dirty="0"/>
              <a:t>Functions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64697" y="1545036"/>
            <a:ext cx="2311400" cy="17424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965" marR="5080" indent="-342900">
              <a:lnSpc>
                <a:spcPct val="120000"/>
              </a:lnSpc>
            </a:pP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class </a:t>
            </a:r>
            <a:r>
              <a:rPr sz="2000" spc="-5" dirty="0">
                <a:latin typeface="Courier New"/>
                <a:cs typeface="Courier New"/>
              </a:rPr>
              <a:t>Example { </a:t>
            </a: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private</a:t>
            </a:r>
            <a:r>
              <a:rPr sz="2000" spc="-5" dirty="0">
                <a:latin typeface="Courier New"/>
                <a:cs typeface="Courier New"/>
              </a:rPr>
              <a:t>:</a:t>
            </a:r>
            <a:endParaRPr sz="2000">
              <a:latin typeface="Courier New"/>
              <a:cs typeface="Courier New"/>
            </a:endParaRPr>
          </a:p>
          <a:p>
            <a:pPr marL="354965" marR="5080" indent="571500">
              <a:lnSpc>
                <a:spcPct val="120000"/>
              </a:lnSpc>
            </a:pP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int </a:t>
            </a:r>
            <a:r>
              <a:rPr sz="2000" spc="-5" dirty="0">
                <a:latin typeface="Courier New"/>
                <a:cs typeface="Courier New"/>
              </a:rPr>
              <a:t>data; </a:t>
            </a: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public</a:t>
            </a:r>
            <a:r>
              <a:rPr sz="2000" spc="-5" dirty="0">
                <a:latin typeface="Courier New"/>
                <a:cs typeface="Courier New"/>
              </a:rPr>
              <a:t>:</a:t>
            </a:r>
            <a:endParaRPr sz="2000">
              <a:latin typeface="Courier New"/>
              <a:cs typeface="Courier New"/>
            </a:endParaRPr>
          </a:p>
          <a:p>
            <a:pPr marL="926465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Courier New"/>
                <a:cs typeface="Courier New"/>
              </a:rPr>
              <a:t>Example(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50644" y="3008034"/>
            <a:ext cx="2311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int </a:t>
            </a:r>
            <a:r>
              <a:rPr sz="2000" spc="-5" dirty="0">
                <a:latin typeface="Courier New"/>
                <a:cs typeface="Courier New"/>
              </a:rPr>
              <a:t>number=0 );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79045" y="3373783"/>
            <a:ext cx="3530600" cy="10109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2000" spc="-5" dirty="0">
                <a:latin typeface="Courier New"/>
                <a:cs typeface="Courier New"/>
              </a:rPr>
              <a:t>void setValue(</a:t>
            </a: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int </a:t>
            </a:r>
            <a:r>
              <a:rPr sz="2000" spc="-5" dirty="0">
                <a:latin typeface="Courier New"/>
                <a:cs typeface="Courier New"/>
              </a:rPr>
              <a:t>val); </a:t>
            </a:r>
            <a:r>
              <a:rPr sz="2000" b="1" spc="-5" dirty="0">
                <a:latin typeface="Courier New"/>
                <a:cs typeface="Courier New"/>
              </a:rPr>
              <a:t>int getValue() const; void display() const;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4646" y="4471032"/>
            <a:ext cx="3530600" cy="2620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};</a:t>
            </a:r>
            <a:endParaRPr sz="2000">
              <a:latin typeface="Courier New"/>
              <a:cs typeface="Courier New"/>
            </a:endParaRPr>
          </a:p>
          <a:p>
            <a:pPr marL="774065" marR="5080" indent="-762000">
              <a:lnSpc>
                <a:spcPct val="120000"/>
              </a:lnSpc>
              <a:spcBef>
                <a:spcPts val="1150"/>
              </a:spcBef>
            </a:pP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int </a:t>
            </a:r>
            <a:r>
              <a:rPr sz="2000" spc="-5" dirty="0">
                <a:latin typeface="Courier New"/>
                <a:cs typeface="Courier New"/>
              </a:rPr>
              <a:t>Example::getValue() return data;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  <a:p>
            <a:pPr marL="774065" marR="5080" indent="-762000">
              <a:lnSpc>
                <a:spcPct val="120000"/>
              </a:lnSpc>
            </a:pP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void </a:t>
            </a:r>
            <a:r>
              <a:rPr sz="2000" spc="-5" dirty="0">
                <a:latin typeface="Courier New"/>
                <a:cs typeface="Courier New"/>
              </a:rPr>
              <a:t>Example::display() cout &lt;&lt; data 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22242" y="4983091"/>
            <a:ext cx="10922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const </a:t>
            </a:r>
            <a:r>
              <a:rPr sz="2000" spc="-5" dirty="0">
                <a:latin typeface="Courier New"/>
                <a:cs typeface="Courier New"/>
              </a:rPr>
              <a:t>{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22242" y="6080340"/>
            <a:ext cx="10922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const </a:t>
            </a:r>
            <a:r>
              <a:rPr sz="2000" spc="-5" dirty="0">
                <a:latin typeface="Courier New"/>
                <a:cs typeface="Courier New"/>
              </a:rPr>
              <a:t>{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05327" y="3853688"/>
            <a:ext cx="218821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</a:pPr>
            <a:r>
              <a:rPr sz="1800" spc="-5" dirty="0">
                <a:solidFill>
                  <a:srgbClr val="800000"/>
                </a:solidFill>
                <a:latin typeface="Calibri"/>
                <a:cs typeface="Calibri"/>
              </a:rPr>
              <a:t>Thes</a:t>
            </a:r>
            <a:r>
              <a:rPr sz="1800" dirty="0">
                <a:solidFill>
                  <a:srgbClr val="800000"/>
                </a:solidFill>
                <a:latin typeface="Calibri"/>
                <a:cs typeface="Calibri"/>
              </a:rPr>
              <a:t>e</a:t>
            </a:r>
            <a:r>
              <a:rPr sz="1800" spc="1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00000"/>
                </a:solidFill>
                <a:latin typeface="Calibri"/>
                <a:cs typeface="Calibri"/>
              </a:rPr>
              <a:t>functions</a:t>
            </a:r>
            <a:r>
              <a:rPr sz="1800" spc="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800000"/>
                </a:solidFill>
                <a:latin typeface="Calibri"/>
                <a:cs typeface="Calibri"/>
              </a:rPr>
              <a:t>annot modi</a:t>
            </a:r>
            <a:r>
              <a:rPr sz="1800" spc="10" dirty="0">
                <a:solidFill>
                  <a:srgbClr val="800000"/>
                </a:solidFill>
                <a:latin typeface="Calibri"/>
                <a:cs typeface="Calibri"/>
              </a:rPr>
              <a:t>f</a:t>
            </a:r>
            <a:r>
              <a:rPr sz="1800" spc="-5" dirty="0">
                <a:solidFill>
                  <a:srgbClr val="800000"/>
                </a:solidFill>
                <a:latin typeface="Calibri"/>
                <a:cs typeface="Calibri"/>
              </a:rPr>
              <a:t>y </a:t>
            </a:r>
            <a:r>
              <a:rPr sz="1800" dirty="0">
                <a:solidFill>
                  <a:srgbClr val="800000"/>
                </a:solidFill>
                <a:latin typeface="Calibri"/>
                <a:cs typeface="Calibri"/>
              </a:rPr>
              <a:t>d</a:t>
            </a:r>
            <a:r>
              <a:rPr sz="1800" spc="-20" dirty="0">
                <a:solidFill>
                  <a:srgbClr val="800000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800000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800000"/>
                </a:solidFill>
                <a:latin typeface="Calibri"/>
                <a:cs typeface="Calibri"/>
              </a:rPr>
              <a:t>a</a:t>
            </a:r>
            <a:r>
              <a:rPr sz="1800" spc="1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800000"/>
                </a:solidFill>
                <a:latin typeface="Calibri"/>
                <a:cs typeface="Calibri"/>
              </a:rPr>
              <a:t>membe</a:t>
            </a:r>
            <a:r>
              <a:rPr sz="1800" spc="-35" dirty="0">
                <a:solidFill>
                  <a:srgbClr val="800000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800000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05350" y="3061200"/>
            <a:ext cx="2574925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</a:pPr>
            <a:r>
              <a:rPr sz="1800" spc="-5" dirty="0">
                <a:solidFill>
                  <a:srgbClr val="003300"/>
                </a:solidFill>
                <a:latin typeface="Calibri"/>
                <a:cs typeface="Calibri"/>
              </a:rPr>
              <a:t>Thes</a:t>
            </a:r>
            <a:r>
              <a:rPr sz="1800" dirty="0">
                <a:solidFill>
                  <a:srgbClr val="003300"/>
                </a:solidFill>
                <a:latin typeface="Calibri"/>
                <a:cs typeface="Calibri"/>
              </a:rPr>
              <a:t>e</a:t>
            </a:r>
            <a:r>
              <a:rPr sz="1800" spc="15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3300"/>
                </a:solidFill>
                <a:latin typeface="Calibri"/>
                <a:cs typeface="Calibri"/>
              </a:rPr>
              <a:t>functions</a:t>
            </a:r>
            <a:r>
              <a:rPr sz="1800" spc="5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03300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003300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003300"/>
                </a:solidFill>
                <a:latin typeface="Calibri"/>
                <a:cs typeface="Calibri"/>
              </a:rPr>
              <a:t>n</a:t>
            </a:r>
            <a:r>
              <a:rPr sz="1800" spc="5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3300"/>
                </a:solidFill>
                <a:latin typeface="Calibri"/>
                <a:cs typeface="Calibri"/>
              </a:rPr>
              <a:t>modi</a:t>
            </a:r>
            <a:r>
              <a:rPr sz="1800" spc="10" dirty="0">
                <a:solidFill>
                  <a:srgbClr val="003300"/>
                </a:solidFill>
                <a:latin typeface="Calibri"/>
                <a:cs typeface="Calibri"/>
              </a:rPr>
              <a:t>f</a:t>
            </a:r>
            <a:r>
              <a:rPr sz="1800" spc="-5" dirty="0">
                <a:solidFill>
                  <a:srgbClr val="003300"/>
                </a:solidFill>
                <a:latin typeface="Calibri"/>
                <a:cs typeface="Calibri"/>
              </a:rPr>
              <a:t>y </a:t>
            </a:r>
            <a:r>
              <a:rPr sz="1800" dirty="0">
                <a:solidFill>
                  <a:srgbClr val="003300"/>
                </a:solidFill>
                <a:latin typeface="Calibri"/>
                <a:cs typeface="Calibri"/>
              </a:rPr>
              <a:t>d</a:t>
            </a:r>
            <a:r>
              <a:rPr sz="1800" spc="-20" dirty="0">
                <a:solidFill>
                  <a:srgbClr val="003300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003300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003300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3300"/>
                </a:solidFill>
                <a:latin typeface="Calibri"/>
                <a:cs typeface="Calibri"/>
              </a:rPr>
              <a:t>membe</a:t>
            </a:r>
            <a:r>
              <a:rPr sz="1800" spc="-35" dirty="0">
                <a:solidFill>
                  <a:srgbClr val="003300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003300"/>
                </a:solidFill>
                <a:latin typeface="Calibri"/>
                <a:cs typeface="Calibri"/>
              </a:rPr>
              <a:t>s </a:t>
            </a:r>
            <a:r>
              <a:rPr sz="1800" spc="-5" dirty="0">
                <a:solidFill>
                  <a:srgbClr val="003300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003300"/>
                </a:solidFill>
                <a:latin typeface="Calibri"/>
                <a:cs typeface="Calibri"/>
              </a:rPr>
              <a:t>f</a:t>
            </a:r>
            <a:r>
              <a:rPr sz="1800" spc="10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3300"/>
                </a:solidFill>
                <a:latin typeface="Calibri"/>
                <a:cs typeface="Calibri"/>
              </a:rPr>
              <a:t>th</a:t>
            </a:r>
            <a:r>
              <a:rPr sz="1800" dirty="0">
                <a:solidFill>
                  <a:srgbClr val="003300"/>
                </a:solidFill>
                <a:latin typeface="Calibri"/>
                <a:cs typeface="Calibri"/>
              </a:rPr>
              <a:t>e</a:t>
            </a:r>
            <a:r>
              <a:rPr sz="1800" spc="10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3300"/>
                </a:solidFill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49322" y="5284723"/>
            <a:ext cx="2518410" cy="80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dirty="0">
                <a:solidFill>
                  <a:srgbClr val="4C4C4C"/>
                </a:solidFill>
                <a:latin typeface="Calibri"/>
                <a:cs typeface="Calibri"/>
              </a:rPr>
              <a:t>Only</a:t>
            </a:r>
            <a:r>
              <a:rPr sz="1800" spc="-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C4C4C"/>
                </a:solidFill>
                <a:latin typeface="Courier New"/>
                <a:cs typeface="Courier New"/>
              </a:rPr>
              <a:t>cons</a:t>
            </a:r>
            <a:r>
              <a:rPr sz="1800" dirty="0">
                <a:solidFill>
                  <a:srgbClr val="4C4C4C"/>
                </a:solidFill>
                <a:latin typeface="Courier New"/>
                <a:cs typeface="Courier New"/>
              </a:rPr>
              <a:t>t</a:t>
            </a:r>
            <a:r>
              <a:rPr sz="1800" spc="-680" dirty="0">
                <a:solidFill>
                  <a:srgbClr val="4C4C4C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4C4C4C"/>
                </a:solidFill>
                <a:latin typeface="Calibri"/>
                <a:cs typeface="Calibri"/>
              </a:rPr>
              <a:t>member </a:t>
            </a:r>
            <a:r>
              <a:rPr sz="1800" dirty="0">
                <a:solidFill>
                  <a:srgbClr val="4C4C4C"/>
                </a:solidFill>
                <a:latin typeface="Calibri"/>
                <a:cs typeface="Calibri"/>
              </a:rPr>
              <a:t>functions</a:t>
            </a:r>
            <a:r>
              <a:rPr sz="1800" spc="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C4C4C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4C4C4C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4C4C4C"/>
                </a:solidFill>
                <a:latin typeface="Calibri"/>
                <a:cs typeface="Calibri"/>
              </a:rPr>
              <a:t>n</a:t>
            </a:r>
            <a:r>
              <a:rPr sz="1800" spc="1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C4C4C"/>
                </a:solidFill>
                <a:latin typeface="Calibri"/>
                <a:cs typeface="Calibri"/>
              </a:rPr>
              <a:t>be</a:t>
            </a:r>
            <a:r>
              <a:rPr sz="1800" spc="10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C4C4C"/>
                </a:solidFill>
                <a:latin typeface="Calibri"/>
                <a:cs typeface="Calibri"/>
              </a:rPr>
              <a:t>use</a:t>
            </a:r>
            <a:r>
              <a:rPr sz="1800" dirty="0">
                <a:solidFill>
                  <a:srgbClr val="4C4C4C"/>
                </a:solidFill>
                <a:latin typeface="Calibri"/>
                <a:cs typeface="Calibri"/>
              </a:rPr>
              <a:t>d</a:t>
            </a:r>
            <a:r>
              <a:rPr sz="1800" spc="1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C4C4C"/>
                </a:solidFill>
                <a:latin typeface="Calibri"/>
                <a:cs typeface="Calibri"/>
              </a:rPr>
              <a:t>with </a:t>
            </a:r>
            <a:r>
              <a:rPr sz="1800" spc="-5" dirty="0">
                <a:solidFill>
                  <a:srgbClr val="4C4C4C"/>
                </a:solidFill>
                <a:latin typeface="Courier New"/>
                <a:cs typeface="Courier New"/>
              </a:rPr>
              <a:t>cons</a:t>
            </a:r>
            <a:r>
              <a:rPr sz="1800" dirty="0">
                <a:solidFill>
                  <a:srgbClr val="4C4C4C"/>
                </a:solidFill>
                <a:latin typeface="Courier New"/>
                <a:cs typeface="Courier New"/>
              </a:rPr>
              <a:t>t</a:t>
            </a:r>
            <a:r>
              <a:rPr sz="1800" spc="-680" dirty="0">
                <a:solidFill>
                  <a:srgbClr val="4C4C4C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4C4C4C"/>
                </a:solidFill>
                <a:latin typeface="Calibri"/>
                <a:cs typeface="Calibri"/>
              </a:rPr>
              <a:t>objects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76698" y="428625"/>
            <a:ext cx="7540002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/>
              <a:t>Objec</a:t>
            </a:r>
            <a:r>
              <a:rPr sz="4800" dirty="0"/>
              <a:t>t</a:t>
            </a:r>
            <a:r>
              <a:rPr sz="4800" spc="-570" dirty="0">
                <a:latin typeface="Calibri"/>
                <a:cs typeface="Calibri"/>
              </a:rPr>
              <a:t>‐</a:t>
            </a:r>
            <a:r>
              <a:rPr sz="4800" dirty="0"/>
              <a:t>Orie</a:t>
            </a:r>
            <a:r>
              <a:rPr sz="4800" spc="-45" dirty="0"/>
              <a:t>n</a:t>
            </a:r>
            <a:r>
              <a:rPr sz="4800" spc="-60" dirty="0"/>
              <a:t>t</a:t>
            </a:r>
            <a:r>
              <a:rPr sz="4800" spc="-5" dirty="0"/>
              <a:t>ed</a:t>
            </a:r>
            <a:r>
              <a:rPr sz="4800" spc="15" dirty="0"/>
              <a:t> </a:t>
            </a:r>
            <a:r>
              <a:rPr sz="4800" spc="-5" dirty="0"/>
              <a:t>M</a:t>
            </a:r>
            <a:r>
              <a:rPr sz="4800" spc="-30" dirty="0"/>
              <a:t>e</a:t>
            </a:r>
            <a:r>
              <a:rPr sz="4800" dirty="0"/>
              <a:t>thodology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7423" y="1190625"/>
            <a:ext cx="8279765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OOM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thodology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</a:t>
            </a:r>
            <a:r>
              <a:rPr sz="2400" spc="-2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elopin</a:t>
            </a:r>
            <a:r>
              <a:rPr sz="2400" dirty="0">
                <a:latin typeface="Calibri"/>
                <a:cs typeface="Calibri"/>
              </a:rPr>
              <a:t>g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soft</a:t>
            </a:r>
            <a:r>
              <a:rPr sz="2400" spc="-3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e </a:t>
            </a:r>
            <a:r>
              <a:rPr sz="2400" spc="-45" dirty="0">
                <a:latin typeface="Calibri"/>
                <a:cs typeface="Calibri"/>
              </a:rPr>
              <a:t>s</a:t>
            </a:r>
            <a:r>
              <a:rPr sz="2400" spc="-30" dirty="0">
                <a:latin typeface="Calibri"/>
                <a:cs typeface="Calibri"/>
              </a:rPr>
              <a:t>y</a:t>
            </a:r>
            <a:r>
              <a:rPr sz="2400" spc="-40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em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tructu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es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e 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clusi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ely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ope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at</a:t>
            </a:r>
            <a:r>
              <a:rPr sz="2400" spc="-5" dirty="0">
                <a:latin typeface="Calibri"/>
                <a:cs typeface="Calibri"/>
              </a:rPr>
              <a:t>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buil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290" dirty="0">
                <a:latin typeface="Calibri"/>
                <a:cs typeface="Calibri"/>
              </a:rPr>
              <a:t>‐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</a:t>
            </a:r>
            <a:r>
              <a:rPr sz="2400" spc="-5" dirty="0">
                <a:latin typeface="Calibri"/>
                <a:cs typeface="Calibri"/>
              </a:rPr>
              <a:t>t of function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accesse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u="heavy" spc="-5" dirty="0">
                <a:latin typeface="Calibri"/>
                <a:cs typeface="Calibri"/>
              </a:rPr>
              <a:t>onl</a:t>
            </a:r>
            <a:r>
              <a:rPr sz="2400" u="heavy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oug</a:t>
            </a:r>
            <a:r>
              <a:rPr sz="2400" dirty="0">
                <a:latin typeface="Calibri"/>
                <a:cs typeface="Calibri"/>
              </a:rPr>
              <a:t>h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er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ac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functions</a:t>
            </a:r>
            <a:r>
              <a:rPr lang="en-AU"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9052" y="4934808"/>
            <a:ext cx="738822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990" indent="-288290">
              <a:lnSpc>
                <a:spcPct val="100000"/>
              </a:lnSpc>
              <a:buChar char="•"/>
              <a:tabLst>
                <a:tab pos="301625" algn="l"/>
              </a:tabLst>
            </a:pPr>
            <a:r>
              <a:rPr sz="2400" spc="-5" dirty="0">
                <a:latin typeface="Calibri"/>
                <a:cs typeface="Calibri"/>
              </a:rPr>
              <a:t>A </a:t>
            </a:r>
            <a:r>
              <a:rPr sz="2400" spc="-45" dirty="0">
                <a:latin typeface="Calibri"/>
                <a:cs typeface="Calibri"/>
              </a:rPr>
              <a:t>s</a:t>
            </a:r>
            <a:r>
              <a:rPr sz="2400" spc="-30" dirty="0">
                <a:latin typeface="Calibri"/>
                <a:cs typeface="Calibri"/>
              </a:rPr>
              <a:t>y</a:t>
            </a:r>
            <a:r>
              <a:rPr sz="2400" spc="-40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em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designe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ollectio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3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acti</a:t>
            </a:r>
            <a:r>
              <a:rPr sz="2400" spc="-2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e objects</a:t>
            </a:r>
            <a:r>
              <a:rPr lang="en-AU"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98689" y="2356201"/>
            <a:ext cx="3743960" cy="2521585"/>
          </a:xfrm>
          <a:custGeom>
            <a:avLst/>
            <a:gdLst/>
            <a:ahLst/>
            <a:cxnLst/>
            <a:rect l="l" t="t" r="r" b="b"/>
            <a:pathLst>
              <a:path w="3743960" h="2521585">
                <a:moveTo>
                  <a:pt x="3743705" y="1260348"/>
                </a:moveTo>
                <a:lnTo>
                  <a:pt x="3737499" y="1157029"/>
                </a:lnTo>
                <a:lnTo>
                  <a:pt x="3719203" y="1056001"/>
                </a:lnTo>
                <a:lnTo>
                  <a:pt x="3689298" y="957590"/>
                </a:lnTo>
                <a:lnTo>
                  <a:pt x="3648267" y="862120"/>
                </a:lnTo>
                <a:lnTo>
                  <a:pt x="3596592" y="769917"/>
                </a:lnTo>
                <a:lnTo>
                  <a:pt x="3534756" y="681306"/>
                </a:lnTo>
                <a:lnTo>
                  <a:pt x="3463241" y="596612"/>
                </a:lnTo>
                <a:lnTo>
                  <a:pt x="3382530" y="516160"/>
                </a:lnTo>
                <a:lnTo>
                  <a:pt x="3293104" y="440276"/>
                </a:lnTo>
                <a:lnTo>
                  <a:pt x="3195447" y="369284"/>
                </a:lnTo>
                <a:lnTo>
                  <a:pt x="3090039" y="303510"/>
                </a:lnTo>
                <a:lnTo>
                  <a:pt x="2977365" y="243279"/>
                </a:lnTo>
                <a:lnTo>
                  <a:pt x="2857906" y="188916"/>
                </a:lnTo>
                <a:lnTo>
                  <a:pt x="2732144" y="140746"/>
                </a:lnTo>
                <a:lnTo>
                  <a:pt x="2600563" y="99095"/>
                </a:lnTo>
                <a:lnTo>
                  <a:pt x="2463643" y="64288"/>
                </a:lnTo>
                <a:lnTo>
                  <a:pt x="2321868" y="36650"/>
                </a:lnTo>
                <a:lnTo>
                  <a:pt x="2175720" y="16505"/>
                </a:lnTo>
                <a:lnTo>
                  <a:pt x="2025681" y="4180"/>
                </a:lnTo>
                <a:lnTo>
                  <a:pt x="1872233" y="0"/>
                </a:lnTo>
                <a:lnTo>
                  <a:pt x="1718677" y="4180"/>
                </a:lnTo>
                <a:lnTo>
                  <a:pt x="1568541" y="16505"/>
                </a:lnTo>
                <a:lnTo>
                  <a:pt x="1422305" y="36650"/>
                </a:lnTo>
                <a:lnTo>
                  <a:pt x="1280452" y="64288"/>
                </a:lnTo>
                <a:lnTo>
                  <a:pt x="1143464" y="99095"/>
                </a:lnTo>
                <a:lnTo>
                  <a:pt x="1011822" y="140746"/>
                </a:lnTo>
                <a:lnTo>
                  <a:pt x="886008" y="188916"/>
                </a:lnTo>
                <a:lnTo>
                  <a:pt x="766504" y="243279"/>
                </a:lnTo>
                <a:lnTo>
                  <a:pt x="653792" y="303510"/>
                </a:lnTo>
                <a:lnTo>
                  <a:pt x="548354" y="369284"/>
                </a:lnTo>
                <a:lnTo>
                  <a:pt x="450670" y="440276"/>
                </a:lnTo>
                <a:lnTo>
                  <a:pt x="361224" y="516160"/>
                </a:lnTo>
                <a:lnTo>
                  <a:pt x="280497" y="596612"/>
                </a:lnTo>
                <a:lnTo>
                  <a:pt x="208970" y="681306"/>
                </a:lnTo>
                <a:lnTo>
                  <a:pt x="147125" y="769917"/>
                </a:lnTo>
                <a:lnTo>
                  <a:pt x="95445" y="862120"/>
                </a:lnTo>
                <a:lnTo>
                  <a:pt x="54410" y="957590"/>
                </a:lnTo>
                <a:lnTo>
                  <a:pt x="24503" y="1056001"/>
                </a:lnTo>
                <a:lnTo>
                  <a:pt x="6206" y="1157029"/>
                </a:lnTo>
                <a:lnTo>
                  <a:pt x="0" y="1260348"/>
                </a:lnTo>
                <a:lnTo>
                  <a:pt x="6206" y="1363775"/>
                </a:lnTo>
                <a:lnTo>
                  <a:pt x="24503" y="1464900"/>
                </a:lnTo>
                <a:lnTo>
                  <a:pt x="54410" y="1563399"/>
                </a:lnTo>
                <a:lnTo>
                  <a:pt x="95445" y="1658947"/>
                </a:lnTo>
                <a:lnTo>
                  <a:pt x="147125" y="1751218"/>
                </a:lnTo>
                <a:lnTo>
                  <a:pt x="208970" y="1839890"/>
                </a:lnTo>
                <a:lnTo>
                  <a:pt x="280497" y="1924636"/>
                </a:lnTo>
                <a:lnTo>
                  <a:pt x="361224" y="2005132"/>
                </a:lnTo>
                <a:lnTo>
                  <a:pt x="450670" y="2081055"/>
                </a:lnTo>
                <a:lnTo>
                  <a:pt x="548354" y="2152078"/>
                </a:lnTo>
                <a:lnTo>
                  <a:pt x="653792" y="2217878"/>
                </a:lnTo>
                <a:lnTo>
                  <a:pt x="766504" y="2278130"/>
                </a:lnTo>
                <a:lnTo>
                  <a:pt x="886008" y="2332509"/>
                </a:lnTo>
                <a:lnTo>
                  <a:pt x="1011822" y="2380690"/>
                </a:lnTo>
                <a:lnTo>
                  <a:pt x="1143464" y="2422350"/>
                </a:lnTo>
                <a:lnTo>
                  <a:pt x="1280452" y="2457163"/>
                </a:lnTo>
                <a:lnTo>
                  <a:pt x="1422305" y="2484805"/>
                </a:lnTo>
                <a:lnTo>
                  <a:pt x="1568541" y="2504951"/>
                </a:lnTo>
                <a:lnTo>
                  <a:pt x="1718677" y="2517277"/>
                </a:lnTo>
                <a:lnTo>
                  <a:pt x="1872233" y="2521458"/>
                </a:lnTo>
                <a:lnTo>
                  <a:pt x="2025681" y="2517277"/>
                </a:lnTo>
                <a:lnTo>
                  <a:pt x="2175720" y="2504951"/>
                </a:lnTo>
                <a:lnTo>
                  <a:pt x="2321868" y="2484805"/>
                </a:lnTo>
                <a:lnTo>
                  <a:pt x="2463643" y="2457163"/>
                </a:lnTo>
                <a:lnTo>
                  <a:pt x="2600563" y="2422350"/>
                </a:lnTo>
                <a:lnTo>
                  <a:pt x="2732144" y="2380690"/>
                </a:lnTo>
                <a:lnTo>
                  <a:pt x="2857906" y="2332509"/>
                </a:lnTo>
                <a:lnTo>
                  <a:pt x="2977365" y="2278130"/>
                </a:lnTo>
                <a:lnTo>
                  <a:pt x="3090039" y="2217878"/>
                </a:lnTo>
                <a:lnTo>
                  <a:pt x="3195447" y="2152078"/>
                </a:lnTo>
                <a:lnTo>
                  <a:pt x="3293104" y="2081055"/>
                </a:lnTo>
                <a:lnTo>
                  <a:pt x="3382530" y="2005132"/>
                </a:lnTo>
                <a:lnTo>
                  <a:pt x="3463241" y="1924636"/>
                </a:lnTo>
                <a:lnTo>
                  <a:pt x="3534756" y="1839890"/>
                </a:lnTo>
                <a:lnTo>
                  <a:pt x="3596592" y="1751218"/>
                </a:lnTo>
                <a:lnTo>
                  <a:pt x="3648267" y="1658947"/>
                </a:lnTo>
                <a:lnTo>
                  <a:pt x="3689298" y="1563399"/>
                </a:lnTo>
                <a:lnTo>
                  <a:pt x="3719203" y="1464900"/>
                </a:lnTo>
                <a:lnTo>
                  <a:pt x="3737499" y="1363775"/>
                </a:lnTo>
                <a:lnTo>
                  <a:pt x="3743705" y="126034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86497" y="2344008"/>
            <a:ext cx="3759200" cy="2546350"/>
          </a:xfrm>
          <a:custGeom>
            <a:avLst/>
            <a:gdLst/>
            <a:ahLst/>
            <a:cxnLst/>
            <a:rect l="l" t="t" r="r" b="b"/>
            <a:pathLst>
              <a:path w="3759200" h="2546350">
                <a:moveTo>
                  <a:pt x="12700" y="1436370"/>
                </a:moveTo>
                <a:lnTo>
                  <a:pt x="12699" y="1105258"/>
                </a:lnTo>
                <a:lnTo>
                  <a:pt x="0" y="1142238"/>
                </a:lnTo>
                <a:lnTo>
                  <a:pt x="0" y="1403604"/>
                </a:lnTo>
                <a:lnTo>
                  <a:pt x="12700" y="1436370"/>
                </a:lnTo>
                <a:close/>
              </a:path>
              <a:path w="3759200" h="2546350">
                <a:moveTo>
                  <a:pt x="3733800" y="1177290"/>
                </a:moveTo>
                <a:lnTo>
                  <a:pt x="3733800" y="1032439"/>
                </a:lnTo>
                <a:lnTo>
                  <a:pt x="3721100" y="996804"/>
                </a:lnTo>
                <a:lnTo>
                  <a:pt x="3683000" y="893054"/>
                </a:lnTo>
                <a:lnTo>
                  <a:pt x="3657600" y="859584"/>
                </a:lnTo>
                <a:lnTo>
                  <a:pt x="3644900" y="826700"/>
                </a:lnTo>
                <a:lnTo>
                  <a:pt x="3619500" y="794423"/>
                </a:lnTo>
                <a:lnTo>
                  <a:pt x="3606800" y="762769"/>
                </a:lnTo>
                <a:lnTo>
                  <a:pt x="3581400" y="731758"/>
                </a:lnTo>
                <a:lnTo>
                  <a:pt x="3543300" y="671737"/>
                </a:lnTo>
                <a:lnTo>
                  <a:pt x="3517900" y="642764"/>
                </a:lnTo>
                <a:lnTo>
                  <a:pt x="3467100" y="586986"/>
                </a:lnTo>
                <a:lnTo>
                  <a:pt x="3416300" y="534222"/>
                </a:lnTo>
                <a:lnTo>
                  <a:pt x="3352800" y="484632"/>
                </a:lnTo>
                <a:lnTo>
                  <a:pt x="3327400" y="461010"/>
                </a:lnTo>
                <a:lnTo>
                  <a:pt x="3276600" y="416888"/>
                </a:lnTo>
                <a:lnTo>
                  <a:pt x="3213100" y="375141"/>
                </a:lnTo>
                <a:lnTo>
                  <a:pt x="3149600" y="335745"/>
                </a:lnTo>
                <a:lnTo>
                  <a:pt x="3086100" y="298675"/>
                </a:lnTo>
                <a:lnTo>
                  <a:pt x="3022600" y="263906"/>
                </a:lnTo>
                <a:lnTo>
                  <a:pt x="2959100" y="231413"/>
                </a:lnTo>
                <a:lnTo>
                  <a:pt x="2895600" y="201171"/>
                </a:lnTo>
                <a:lnTo>
                  <a:pt x="2832100" y="173155"/>
                </a:lnTo>
                <a:lnTo>
                  <a:pt x="2755900" y="147339"/>
                </a:lnTo>
                <a:lnTo>
                  <a:pt x="2692400" y="123701"/>
                </a:lnTo>
                <a:lnTo>
                  <a:pt x="2616200" y="102213"/>
                </a:lnTo>
                <a:lnTo>
                  <a:pt x="2552700" y="82852"/>
                </a:lnTo>
                <a:lnTo>
                  <a:pt x="2476500" y="65592"/>
                </a:lnTo>
                <a:lnTo>
                  <a:pt x="2400300" y="50409"/>
                </a:lnTo>
                <a:lnTo>
                  <a:pt x="2336800" y="37278"/>
                </a:lnTo>
                <a:lnTo>
                  <a:pt x="2260600" y="26173"/>
                </a:lnTo>
                <a:lnTo>
                  <a:pt x="2184400" y="17070"/>
                </a:lnTo>
                <a:lnTo>
                  <a:pt x="2120900" y="9944"/>
                </a:lnTo>
                <a:lnTo>
                  <a:pt x="2044700" y="4770"/>
                </a:lnTo>
                <a:lnTo>
                  <a:pt x="1981200" y="1524"/>
                </a:lnTo>
                <a:lnTo>
                  <a:pt x="1930400" y="0"/>
                </a:lnTo>
                <a:lnTo>
                  <a:pt x="1828800" y="0"/>
                </a:lnTo>
                <a:lnTo>
                  <a:pt x="1778000" y="1524"/>
                </a:lnTo>
                <a:lnTo>
                  <a:pt x="1714500" y="4789"/>
                </a:lnTo>
                <a:lnTo>
                  <a:pt x="1638300" y="9973"/>
                </a:lnTo>
                <a:lnTo>
                  <a:pt x="1562100" y="17102"/>
                </a:lnTo>
                <a:lnTo>
                  <a:pt x="1498600" y="26201"/>
                </a:lnTo>
                <a:lnTo>
                  <a:pt x="1422400" y="37298"/>
                </a:lnTo>
                <a:lnTo>
                  <a:pt x="1346200" y="50417"/>
                </a:lnTo>
                <a:lnTo>
                  <a:pt x="1282700" y="65584"/>
                </a:lnTo>
                <a:lnTo>
                  <a:pt x="1206500" y="82826"/>
                </a:lnTo>
                <a:lnTo>
                  <a:pt x="1130300" y="102169"/>
                </a:lnTo>
                <a:lnTo>
                  <a:pt x="1066800" y="123639"/>
                </a:lnTo>
                <a:lnTo>
                  <a:pt x="990600" y="147261"/>
                </a:lnTo>
                <a:lnTo>
                  <a:pt x="927100" y="173061"/>
                </a:lnTo>
                <a:lnTo>
                  <a:pt x="863600" y="201066"/>
                </a:lnTo>
                <a:lnTo>
                  <a:pt x="787399" y="231302"/>
                </a:lnTo>
                <a:lnTo>
                  <a:pt x="723899" y="263794"/>
                </a:lnTo>
                <a:lnTo>
                  <a:pt x="660399" y="298568"/>
                </a:lnTo>
                <a:lnTo>
                  <a:pt x="596899" y="335651"/>
                </a:lnTo>
                <a:lnTo>
                  <a:pt x="546099" y="375068"/>
                </a:lnTo>
                <a:lnTo>
                  <a:pt x="482599" y="416846"/>
                </a:lnTo>
                <a:lnTo>
                  <a:pt x="431799" y="461010"/>
                </a:lnTo>
                <a:lnTo>
                  <a:pt x="393699" y="485394"/>
                </a:lnTo>
                <a:lnTo>
                  <a:pt x="368299" y="509778"/>
                </a:lnTo>
                <a:lnTo>
                  <a:pt x="317499" y="560797"/>
                </a:lnTo>
                <a:lnTo>
                  <a:pt x="266699" y="614968"/>
                </a:lnTo>
                <a:lnTo>
                  <a:pt x="215899" y="672127"/>
                </a:lnTo>
                <a:lnTo>
                  <a:pt x="190499" y="701777"/>
                </a:lnTo>
                <a:lnTo>
                  <a:pt x="165099" y="732113"/>
                </a:lnTo>
                <a:lnTo>
                  <a:pt x="152399" y="763114"/>
                </a:lnTo>
                <a:lnTo>
                  <a:pt x="126999" y="794761"/>
                </a:lnTo>
                <a:lnTo>
                  <a:pt x="114299" y="827032"/>
                </a:lnTo>
                <a:lnTo>
                  <a:pt x="88899" y="859909"/>
                </a:lnTo>
                <a:lnTo>
                  <a:pt x="50799" y="961961"/>
                </a:lnTo>
                <a:lnTo>
                  <a:pt x="12699" y="1068721"/>
                </a:lnTo>
                <a:lnTo>
                  <a:pt x="12700" y="1272540"/>
                </a:lnTo>
                <a:lnTo>
                  <a:pt x="25399" y="1240536"/>
                </a:lnTo>
                <a:lnTo>
                  <a:pt x="25399" y="1146048"/>
                </a:lnTo>
                <a:lnTo>
                  <a:pt x="38099" y="1108053"/>
                </a:lnTo>
                <a:lnTo>
                  <a:pt x="38099" y="1070568"/>
                </a:lnTo>
                <a:lnTo>
                  <a:pt x="76199" y="961356"/>
                </a:lnTo>
                <a:lnTo>
                  <a:pt x="101599" y="891441"/>
                </a:lnTo>
                <a:lnTo>
                  <a:pt x="126999" y="857407"/>
                </a:lnTo>
                <a:lnTo>
                  <a:pt x="139699" y="824016"/>
                </a:lnTo>
                <a:lnTo>
                  <a:pt x="165099" y="791284"/>
                </a:lnTo>
                <a:lnTo>
                  <a:pt x="177799" y="759232"/>
                </a:lnTo>
                <a:lnTo>
                  <a:pt x="203199" y="727878"/>
                </a:lnTo>
                <a:lnTo>
                  <a:pt x="228599" y="697241"/>
                </a:lnTo>
                <a:lnTo>
                  <a:pt x="253999" y="667339"/>
                </a:lnTo>
                <a:lnTo>
                  <a:pt x="279399" y="638193"/>
                </a:lnTo>
                <a:lnTo>
                  <a:pt x="330199" y="582240"/>
                </a:lnTo>
                <a:lnTo>
                  <a:pt x="380999" y="529533"/>
                </a:lnTo>
                <a:lnTo>
                  <a:pt x="419099" y="504444"/>
                </a:lnTo>
                <a:lnTo>
                  <a:pt x="444499" y="480822"/>
                </a:lnTo>
                <a:lnTo>
                  <a:pt x="469899" y="457962"/>
                </a:lnTo>
                <a:lnTo>
                  <a:pt x="533399" y="415373"/>
                </a:lnTo>
                <a:lnTo>
                  <a:pt x="584199" y="375132"/>
                </a:lnTo>
                <a:lnTo>
                  <a:pt x="647699" y="337214"/>
                </a:lnTo>
                <a:lnTo>
                  <a:pt x="711199" y="301597"/>
                </a:lnTo>
                <a:lnTo>
                  <a:pt x="774699" y="268257"/>
                </a:lnTo>
                <a:lnTo>
                  <a:pt x="838200" y="237173"/>
                </a:lnTo>
                <a:lnTo>
                  <a:pt x="914400" y="208321"/>
                </a:lnTo>
                <a:lnTo>
                  <a:pt x="977900" y="181677"/>
                </a:lnTo>
                <a:lnTo>
                  <a:pt x="1041400" y="157220"/>
                </a:lnTo>
                <a:lnTo>
                  <a:pt x="1117600" y="134926"/>
                </a:lnTo>
                <a:lnTo>
                  <a:pt x="1181100" y="114772"/>
                </a:lnTo>
                <a:lnTo>
                  <a:pt x="1257300" y="96735"/>
                </a:lnTo>
                <a:lnTo>
                  <a:pt x="1333500" y="80793"/>
                </a:lnTo>
                <a:lnTo>
                  <a:pt x="1397000" y="66921"/>
                </a:lnTo>
                <a:lnTo>
                  <a:pt x="1473200" y="55099"/>
                </a:lnTo>
                <a:lnTo>
                  <a:pt x="1549400" y="45301"/>
                </a:lnTo>
                <a:lnTo>
                  <a:pt x="1612900" y="37506"/>
                </a:lnTo>
                <a:lnTo>
                  <a:pt x="1689100" y="31691"/>
                </a:lnTo>
                <a:lnTo>
                  <a:pt x="1765300" y="27833"/>
                </a:lnTo>
                <a:lnTo>
                  <a:pt x="1828800" y="25908"/>
                </a:lnTo>
                <a:lnTo>
                  <a:pt x="1879600" y="25146"/>
                </a:lnTo>
                <a:lnTo>
                  <a:pt x="1968500" y="26670"/>
                </a:lnTo>
                <a:lnTo>
                  <a:pt x="2019300" y="28956"/>
                </a:lnTo>
                <a:lnTo>
                  <a:pt x="2095500" y="33271"/>
                </a:lnTo>
                <a:lnTo>
                  <a:pt x="2159000" y="39493"/>
                </a:lnTo>
                <a:lnTo>
                  <a:pt x="2235200" y="47645"/>
                </a:lnTo>
                <a:lnTo>
                  <a:pt x="2298700" y="57752"/>
                </a:lnTo>
                <a:lnTo>
                  <a:pt x="2374900" y="69836"/>
                </a:lnTo>
                <a:lnTo>
                  <a:pt x="2438400" y="83921"/>
                </a:lnTo>
                <a:lnTo>
                  <a:pt x="2514600" y="100030"/>
                </a:lnTo>
                <a:lnTo>
                  <a:pt x="2578100" y="118188"/>
                </a:lnTo>
                <a:lnTo>
                  <a:pt x="2654300" y="138418"/>
                </a:lnTo>
                <a:lnTo>
                  <a:pt x="2717800" y="160743"/>
                </a:lnTo>
                <a:lnTo>
                  <a:pt x="2794000" y="185188"/>
                </a:lnTo>
                <a:lnTo>
                  <a:pt x="2857500" y="211775"/>
                </a:lnTo>
                <a:lnTo>
                  <a:pt x="2921000" y="240529"/>
                </a:lnTo>
                <a:lnTo>
                  <a:pt x="2984500" y="271472"/>
                </a:lnTo>
                <a:lnTo>
                  <a:pt x="3048000" y="304629"/>
                </a:lnTo>
                <a:lnTo>
                  <a:pt x="3111500" y="340023"/>
                </a:lnTo>
                <a:lnTo>
                  <a:pt x="3175000" y="377678"/>
                </a:lnTo>
                <a:lnTo>
                  <a:pt x="3225800" y="417618"/>
                </a:lnTo>
                <a:lnTo>
                  <a:pt x="3289300" y="459865"/>
                </a:lnTo>
                <a:lnTo>
                  <a:pt x="3340100" y="504444"/>
                </a:lnTo>
                <a:lnTo>
                  <a:pt x="3390900" y="552450"/>
                </a:lnTo>
                <a:lnTo>
                  <a:pt x="3441700" y="603652"/>
                </a:lnTo>
                <a:lnTo>
                  <a:pt x="3492500" y="657698"/>
                </a:lnTo>
                <a:lnTo>
                  <a:pt x="3543300" y="714461"/>
                </a:lnTo>
                <a:lnTo>
                  <a:pt x="3556000" y="743821"/>
                </a:lnTo>
                <a:lnTo>
                  <a:pt x="3581400" y="773814"/>
                </a:lnTo>
                <a:lnTo>
                  <a:pt x="3606800" y="804423"/>
                </a:lnTo>
                <a:lnTo>
                  <a:pt x="3632200" y="867427"/>
                </a:lnTo>
                <a:lnTo>
                  <a:pt x="3657600" y="899790"/>
                </a:lnTo>
                <a:lnTo>
                  <a:pt x="3695700" y="1000136"/>
                </a:lnTo>
                <a:lnTo>
                  <a:pt x="3708400" y="1034617"/>
                </a:lnTo>
                <a:lnTo>
                  <a:pt x="3708400" y="1069589"/>
                </a:lnTo>
                <a:lnTo>
                  <a:pt x="3721100" y="1105036"/>
                </a:lnTo>
                <a:lnTo>
                  <a:pt x="3721100" y="1140941"/>
                </a:lnTo>
                <a:lnTo>
                  <a:pt x="3733800" y="1177290"/>
                </a:lnTo>
                <a:close/>
              </a:path>
              <a:path w="3759200" h="2546350">
                <a:moveTo>
                  <a:pt x="3721100" y="1556165"/>
                </a:moveTo>
                <a:lnTo>
                  <a:pt x="3721100" y="1440433"/>
                </a:lnTo>
                <a:lnTo>
                  <a:pt x="3708400" y="1475794"/>
                </a:lnTo>
                <a:lnTo>
                  <a:pt x="3708400" y="1510737"/>
                </a:lnTo>
                <a:lnTo>
                  <a:pt x="3695700" y="1545237"/>
                </a:lnTo>
                <a:lnTo>
                  <a:pt x="3657600" y="1645845"/>
                </a:lnTo>
                <a:lnTo>
                  <a:pt x="3632200" y="1678336"/>
                </a:lnTo>
                <a:lnTo>
                  <a:pt x="3606800" y="1741609"/>
                </a:lnTo>
                <a:lnTo>
                  <a:pt x="3581400" y="1772343"/>
                </a:lnTo>
                <a:lnTo>
                  <a:pt x="3556000" y="1802443"/>
                </a:lnTo>
                <a:lnTo>
                  <a:pt x="3543300" y="1831886"/>
                </a:lnTo>
                <a:lnTo>
                  <a:pt x="3517900" y="1860647"/>
                </a:lnTo>
                <a:lnTo>
                  <a:pt x="3467100" y="1916029"/>
                </a:lnTo>
                <a:lnTo>
                  <a:pt x="3416300" y="1968397"/>
                </a:lnTo>
                <a:lnTo>
                  <a:pt x="3365500" y="2017776"/>
                </a:lnTo>
                <a:lnTo>
                  <a:pt x="3289300" y="2086037"/>
                </a:lnTo>
                <a:lnTo>
                  <a:pt x="3225800" y="2128325"/>
                </a:lnTo>
                <a:lnTo>
                  <a:pt x="3175000" y="2168285"/>
                </a:lnTo>
                <a:lnTo>
                  <a:pt x="3111500" y="2205946"/>
                </a:lnTo>
                <a:lnTo>
                  <a:pt x="3048000" y="2241331"/>
                </a:lnTo>
                <a:lnTo>
                  <a:pt x="2984500" y="2274469"/>
                </a:lnTo>
                <a:lnTo>
                  <a:pt x="2921000" y="2305384"/>
                </a:lnTo>
                <a:lnTo>
                  <a:pt x="2857500" y="2334102"/>
                </a:lnTo>
                <a:lnTo>
                  <a:pt x="2794000" y="2360651"/>
                </a:lnTo>
                <a:lnTo>
                  <a:pt x="2717800" y="2385055"/>
                </a:lnTo>
                <a:lnTo>
                  <a:pt x="2654300" y="2407340"/>
                </a:lnTo>
                <a:lnTo>
                  <a:pt x="2578100" y="2427534"/>
                </a:lnTo>
                <a:lnTo>
                  <a:pt x="2514600" y="2445661"/>
                </a:lnTo>
                <a:lnTo>
                  <a:pt x="2438400" y="2461748"/>
                </a:lnTo>
                <a:lnTo>
                  <a:pt x="2374900" y="2475821"/>
                </a:lnTo>
                <a:lnTo>
                  <a:pt x="2298700" y="2487906"/>
                </a:lnTo>
                <a:lnTo>
                  <a:pt x="2235200" y="2498029"/>
                </a:lnTo>
                <a:lnTo>
                  <a:pt x="2159000" y="2506216"/>
                </a:lnTo>
                <a:lnTo>
                  <a:pt x="2095500" y="2512493"/>
                </a:lnTo>
                <a:lnTo>
                  <a:pt x="2019300" y="2516886"/>
                </a:lnTo>
                <a:lnTo>
                  <a:pt x="1968500" y="2519172"/>
                </a:lnTo>
                <a:lnTo>
                  <a:pt x="1879600" y="2520696"/>
                </a:lnTo>
                <a:lnTo>
                  <a:pt x="1828800" y="2519934"/>
                </a:lnTo>
                <a:lnTo>
                  <a:pt x="1752600" y="2517967"/>
                </a:lnTo>
                <a:lnTo>
                  <a:pt x="1689100" y="2514083"/>
                </a:lnTo>
                <a:lnTo>
                  <a:pt x="1612900" y="2508256"/>
                </a:lnTo>
                <a:lnTo>
                  <a:pt x="1536700" y="2500460"/>
                </a:lnTo>
                <a:lnTo>
                  <a:pt x="1473200" y="2490673"/>
                </a:lnTo>
                <a:lnTo>
                  <a:pt x="1397000" y="2478868"/>
                </a:lnTo>
                <a:lnTo>
                  <a:pt x="1320800" y="2465020"/>
                </a:lnTo>
                <a:lnTo>
                  <a:pt x="1257300" y="2449106"/>
                </a:lnTo>
                <a:lnTo>
                  <a:pt x="1181100" y="2431100"/>
                </a:lnTo>
                <a:lnTo>
                  <a:pt x="1117600" y="2410977"/>
                </a:lnTo>
                <a:lnTo>
                  <a:pt x="1041400" y="2388713"/>
                </a:lnTo>
                <a:lnTo>
                  <a:pt x="977900" y="2364283"/>
                </a:lnTo>
                <a:lnTo>
                  <a:pt x="901700" y="2337661"/>
                </a:lnTo>
                <a:lnTo>
                  <a:pt x="838200" y="2308824"/>
                </a:lnTo>
                <a:lnTo>
                  <a:pt x="774700" y="2277746"/>
                </a:lnTo>
                <a:lnTo>
                  <a:pt x="711200" y="2244403"/>
                </a:lnTo>
                <a:lnTo>
                  <a:pt x="647700" y="2208769"/>
                </a:lnTo>
                <a:lnTo>
                  <a:pt x="584200" y="2170821"/>
                </a:lnTo>
                <a:lnTo>
                  <a:pt x="533400" y="2130532"/>
                </a:lnTo>
                <a:lnTo>
                  <a:pt x="469900" y="2087880"/>
                </a:lnTo>
                <a:lnTo>
                  <a:pt x="444500" y="2065020"/>
                </a:lnTo>
                <a:lnTo>
                  <a:pt x="419100" y="2041398"/>
                </a:lnTo>
                <a:lnTo>
                  <a:pt x="381000" y="2017371"/>
                </a:lnTo>
                <a:lnTo>
                  <a:pt x="330200" y="1966995"/>
                </a:lnTo>
                <a:lnTo>
                  <a:pt x="279400" y="1913630"/>
                </a:lnTo>
                <a:lnTo>
                  <a:pt x="241300" y="1857403"/>
                </a:lnTo>
                <a:lnTo>
                  <a:pt x="215900" y="1828256"/>
                </a:lnTo>
                <a:lnTo>
                  <a:pt x="190500" y="1798443"/>
                </a:lnTo>
                <a:lnTo>
                  <a:pt x="165100" y="1767978"/>
                </a:lnTo>
                <a:lnTo>
                  <a:pt x="139700" y="1705158"/>
                </a:lnTo>
                <a:lnTo>
                  <a:pt x="114300" y="1672835"/>
                </a:lnTo>
                <a:lnTo>
                  <a:pt x="76200" y="1572409"/>
                </a:lnTo>
                <a:lnTo>
                  <a:pt x="38100" y="1467131"/>
                </a:lnTo>
                <a:lnTo>
                  <a:pt x="38100" y="1431036"/>
                </a:lnTo>
                <a:lnTo>
                  <a:pt x="25400" y="1399794"/>
                </a:lnTo>
                <a:lnTo>
                  <a:pt x="25400" y="1304544"/>
                </a:lnTo>
                <a:lnTo>
                  <a:pt x="12700" y="1272540"/>
                </a:lnTo>
                <a:lnTo>
                  <a:pt x="12700" y="1475124"/>
                </a:lnTo>
                <a:lnTo>
                  <a:pt x="50800" y="1587962"/>
                </a:lnTo>
                <a:lnTo>
                  <a:pt x="76200" y="1660155"/>
                </a:lnTo>
                <a:lnTo>
                  <a:pt x="101600" y="1695287"/>
                </a:lnTo>
                <a:lnTo>
                  <a:pt x="114300" y="1729754"/>
                </a:lnTo>
                <a:lnTo>
                  <a:pt x="139700" y="1763535"/>
                </a:lnTo>
                <a:lnTo>
                  <a:pt x="165100" y="1796615"/>
                </a:lnTo>
                <a:lnTo>
                  <a:pt x="177800" y="1828974"/>
                </a:lnTo>
                <a:lnTo>
                  <a:pt x="203200" y="1860594"/>
                </a:lnTo>
                <a:lnTo>
                  <a:pt x="228600" y="1891459"/>
                </a:lnTo>
                <a:lnTo>
                  <a:pt x="254000" y="1921550"/>
                </a:lnTo>
                <a:lnTo>
                  <a:pt x="279400" y="1950848"/>
                </a:lnTo>
                <a:lnTo>
                  <a:pt x="304800" y="1979337"/>
                </a:lnTo>
                <a:lnTo>
                  <a:pt x="342900" y="2006997"/>
                </a:lnTo>
                <a:lnTo>
                  <a:pt x="368300" y="2033812"/>
                </a:lnTo>
                <a:lnTo>
                  <a:pt x="393700" y="2059763"/>
                </a:lnTo>
                <a:lnTo>
                  <a:pt x="431800" y="2084832"/>
                </a:lnTo>
                <a:lnTo>
                  <a:pt x="482600" y="2130552"/>
                </a:lnTo>
                <a:lnTo>
                  <a:pt x="546100" y="2172755"/>
                </a:lnTo>
                <a:lnTo>
                  <a:pt x="609600" y="2212545"/>
                </a:lnTo>
                <a:lnTo>
                  <a:pt x="673100" y="2249949"/>
                </a:lnTo>
                <a:lnTo>
                  <a:pt x="736600" y="2284991"/>
                </a:lnTo>
                <a:lnTo>
                  <a:pt x="800100" y="2317699"/>
                </a:lnTo>
                <a:lnTo>
                  <a:pt x="863600" y="2348097"/>
                </a:lnTo>
                <a:lnTo>
                  <a:pt x="939800" y="2376213"/>
                </a:lnTo>
                <a:lnTo>
                  <a:pt x="1003300" y="2402072"/>
                </a:lnTo>
                <a:lnTo>
                  <a:pt x="1079500" y="2425701"/>
                </a:lnTo>
                <a:lnTo>
                  <a:pt x="1143000" y="2447124"/>
                </a:lnTo>
                <a:lnTo>
                  <a:pt x="1219200" y="2466370"/>
                </a:lnTo>
                <a:lnTo>
                  <a:pt x="1295400" y="2483462"/>
                </a:lnTo>
                <a:lnTo>
                  <a:pt x="1358900" y="2498429"/>
                </a:lnTo>
                <a:lnTo>
                  <a:pt x="1435100" y="2511295"/>
                </a:lnTo>
                <a:lnTo>
                  <a:pt x="1511300" y="2522086"/>
                </a:lnTo>
                <a:lnTo>
                  <a:pt x="1587500" y="2530829"/>
                </a:lnTo>
                <a:lnTo>
                  <a:pt x="1663700" y="2537551"/>
                </a:lnTo>
                <a:lnTo>
                  <a:pt x="1727200" y="2542276"/>
                </a:lnTo>
                <a:lnTo>
                  <a:pt x="1803400" y="2545031"/>
                </a:lnTo>
                <a:lnTo>
                  <a:pt x="1879600" y="2545842"/>
                </a:lnTo>
                <a:lnTo>
                  <a:pt x="1930400" y="2545842"/>
                </a:lnTo>
                <a:lnTo>
                  <a:pt x="1981200" y="2544318"/>
                </a:lnTo>
                <a:lnTo>
                  <a:pt x="2019300" y="2542032"/>
                </a:lnTo>
                <a:lnTo>
                  <a:pt x="2070100" y="2539746"/>
                </a:lnTo>
                <a:lnTo>
                  <a:pt x="2146300" y="2534013"/>
                </a:lnTo>
                <a:lnTo>
                  <a:pt x="2209800" y="2526404"/>
                </a:lnTo>
                <a:lnTo>
                  <a:pt x="2286000" y="2516890"/>
                </a:lnTo>
                <a:lnTo>
                  <a:pt x="2349500" y="2505443"/>
                </a:lnTo>
                <a:lnTo>
                  <a:pt x="2425700" y="2492035"/>
                </a:lnTo>
                <a:lnTo>
                  <a:pt x="2489200" y="2476636"/>
                </a:lnTo>
                <a:lnTo>
                  <a:pt x="2565400" y="2459218"/>
                </a:lnTo>
                <a:lnTo>
                  <a:pt x="2628900" y="2439753"/>
                </a:lnTo>
                <a:lnTo>
                  <a:pt x="2705100" y="2418211"/>
                </a:lnTo>
                <a:lnTo>
                  <a:pt x="2768600" y="2394565"/>
                </a:lnTo>
                <a:lnTo>
                  <a:pt x="2832100" y="2368786"/>
                </a:lnTo>
                <a:lnTo>
                  <a:pt x="2908300" y="2340845"/>
                </a:lnTo>
                <a:lnTo>
                  <a:pt x="2971800" y="2310714"/>
                </a:lnTo>
                <a:lnTo>
                  <a:pt x="3035300" y="2278363"/>
                </a:lnTo>
                <a:lnTo>
                  <a:pt x="3098800" y="2243766"/>
                </a:lnTo>
                <a:lnTo>
                  <a:pt x="3162300" y="2206892"/>
                </a:lnTo>
                <a:lnTo>
                  <a:pt x="3213100" y="2167713"/>
                </a:lnTo>
                <a:lnTo>
                  <a:pt x="3276600" y="2126201"/>
                </a:lnTo>
                <a:lnTo>
                  <a:pt x="3327400" y="2082328"/>
                </a:lnTo>
                <a:lnTo>
                  <a:pt x="3390900" y="2036064"/>
                </a:lnTo>
                <a:lnTo>
                  <a:pt x="3416300" y="2011680"/>
                </a:lnTo>
                <a:lnTo>
                  <a:pt x="3467100" y="1960027"/>
                </a:lnTo>
                <a:lnTo>
                  <a:pt x="3517900" y="1904881"/>
                </a:lnTo>
                <a:lnTo>
                  <a:pt x="3543300" y="1876274"/>
                </a:lnTo>
                <a:lnTo>
                  <a:pt x="3556000" y="1846999"/>
                </a:lnTo>
                <a:lnTo>
                  <a:pt x="3581400" y="1817072"/>
                </a:lnTo>
                <a:lnTo>
                  <a:pt x="3606800" y="1786510"/>
                </a:lnTo>
                <a:lnTo>
                  <a:pt x="3619500" y="1755330"/>
                </a:lnTo>
                <a:lnTo>
                  <a:pt x="3644900" y="1723547"/>
                </a:lnTo>
                <a:lnTo>
                  <a:pt x="3670300" y="1658238"/>
                </a:lnTo>
                <a:lnTo>
                  <a:pt x="3695700" y="1624746"/>
                </a:lnTo>
                <a:lnTo>
                  <a:pt x="3721100" y="1556165"/>
                </a:lnTo>
                <a:close/>
              </a:path>
              <a:path w="3759200" h="2546350">
                <a:moveTo>
                  <a:pt x="3746500" y="1449550"/>
                </a:moveTo>
                <a:lnTo>
                  <a:pt x="3746500" y="1105174"/>
                </a:lnTo>
                <a:lnTo>
                  <a:pt x="3733800" y="1068568"/>
                </a:lnTo>
                <a:lnTo>
                  <a:pt x="3733800" y="1368552"/>
                </a:lnTo>
                <a:lnTo>
                  <a:pt x="3721100" y="1404678"/>
                </a:lnTo>
                <a:lnTo>
                  <a:pt x="3721100" y="1521109"/>
                </a:lnTo>
                <a:lnTo>
                  <a:pt x="3746500" y="1449550"/>
                </a:lnTo>
                <a:close/>
              </a:path>
              <a:path w="3759200" h="2546350">
                <a:moveTo>
                  <a:pt x="3759200" y="1376167"/>
                </a:moveTo>
                <a:lnTo>
                  <a:pt x="3759200" y="1174242"/>
                </a:lnTo>
                <a:lnTo>
                  <a:pt x="3746500" y="1142238"/>
                </a:lnTo>
                <a:lnTo>
                  <a:pt x="3746500" y="1413078"/>
                </a:lnTo>
                <a:lnTo>
                  <a:pt x="3759200" y="13761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29091" y="2640426"/>
            <a:ext cx="1883410" cy="386080"/>
          </a:xfrm>
          <a:custGeom>
            <a:avLst/>
            <a:gdLst/>
            <a:ahLst/>
            <a:cxnLst/>
            <a:rect l="l" t="t" r="r" b="b"/>
            <a:pathLst>
              <a:path w="1883410" h="386079">
                <a:moveTo>
                  <a:pt x="1882901" y="385572"/>
                </a:moveTo>
                <a:lnTo>
                  <a:pt x="1882901" y="0"/>
                </a:lnTo>
                <a:lnTo>
                  <a:pt x="0" y="0"/>
                </a:lnTo>
                <a:lnTo>
                  <a:pt x="0" y="385572"/>
                </a:lnTo>
                <a:lnTo>
                  <a:pt x="5333" y="385572"/>
                </a:lnTo>
                <a:lnTo>
                  <a:pt x="5334" y="9906"/>
                </a:lnTo>
                <a:lnTo>
                  <a:pt x="9906" y="4571"/>
                </a:lnTo>
                <a:lnTo>
                  <a:pt x="9906" y="9906"/>
                </a:lnTo>
                <a:lnTo>
                  <a:pt x="1873757" y="9905"/>
                </a:lnTo>
                <a:lnTo>
                  <a:pt x="1873757" y="4571"/>
                </a:lnTo>
                <a:lnTo>
                  <a:pt x="1878329" y="9905"/>
                </a:lnTo>
                <a:lnTo>
                  <a:pt x="1878329" y="385572"/>
                </a:lnTo>
                <a:lnTo>
                  <a:pt x="1882901" y="385572"/>
                </a:lnTo>
                <a:close/>
              </a:path>
              <a:path w="1883410" h="386079">
                <a:moveTo>
                  <a:pt x="9906" y="9906"/>
                </a:moveTo>
                <a:lnTo>
                  <a:pt x="9906" y="4571"/>
                </a:lnTo>
                <a:lnTo>
                  <a:pt x="5334" y="9906"/>
                </a:lnTo>
                <a:lnTo>
                  <a:pt x="9906" y="9906"/>
                </a:lnTo>
                <a:close/>
              </a:path>
              <a:path w="1883410" h="386079">
                <a:moveTo>
                  <a:pt x="9906" y="376427"/>
                </a:moveTo>
                <a:lnTo>
                  <a:pt x="9906" y="9906"/>
                </a:lnTo>
                <a:lnTo>
                  <a:pt x="5334" y="9906"/>
                </a:lnTo>
                <a:lnTo>
                  <a:pt x="5334" y="376427"/>
                </a:lnTo>
                <a:lnTo>
                  <a:pt x="9906" y="376427"/>
                </a:lnTo>
                <a:close/>
              </a:path>
              <a:path w="1883410" h="386079">
                <a:moveTo>
                  <a:pt x="1878329" y="376427"/>
                </a:moveTo>
                <a:lnTo>
                  <a:pt x="5334" y="376427"/>
                </a:lnTo>
                <a:lnTo>
                  <a:pt x="9906" y="381000"/>
                </a:lnTo>
                <a:lnTo>
                  <a:pt x="9906" y="385572"/>
                </a:lnTo>
                <a:lnTo>
                  <a:pt x="1873757" y="385572"/>
                </a:lnTo>
                <a:lnTo>
                  <a:pt x="1873757" y="381000"/>
                </a:lnTo>
                <a:lnTo>
                  <a:pt x="1878329" y="376427"/>
                </a:lnTo>
                <a:close/>
              </a:path>
              <a:path w="1883410" h="386079">
                <a:moveTo>
                  <a:pt x="9906" y="385572"/>
                </a:moveTo>
                <a:lnTo>
                  <a:pt x="9906" y="381000"/>
                </a:lnTo>
                <a:lnTo>
                  <a:pt x="5334" y="376427"/>
                </a:lnTo>
                <a:lnTo>
                  <a:pt x="5333" y="385572"/>
                </a:lnTo>
                <a:lnTo>
                  <a:pt x="9906" y="385572"/>
                </a:lnTo>
                <a:close/>
              </a:path>
              <a:path w="1883410" h="386079">
                <a:moveTo>
                  <a:pt x="1878329" y="9905"/>
                </a:moveTo>
                <a:lnTo>
                  <a:pt x="1873757" y="4571"/>
                </a:lnTo>
                <a:lnTo>
                  <a:pt x="1873757" y="9905"/>
                </a:lnTo>
                <a:lnTo>
                  <a:pt x="1878329" y="9905"/>
                </a:lnTo>
                <a:close/>
              </a:path>
              <a:path w="1883410" h="386079">
                <a:moveTo>
                  <a:pt x="1878329" y="376427"/>
                </a:moveTo>
                <a:lnTo>
                  <a:pt x="1878329" y="9905"/>
                </a:lnTo>
                <a:lnTo>
                  <a:pt x="1873757" y="9905"/>
                </a:lnTo>
                <a:lnTo>
                  <a:pt x="1873757" y="376427"/>
                </a:lnTo>
                <a:lnTo>
                  <a:pt x="1878329" y="376427"/>
                </a:lnTo>
                <a:close/>
              </a:path>
              <a:path w="1883410" h="386079">
                <a:moveTo>
                  <a:pt x="1878329" y="385572"/>
                </a:moveTo>
                <a:lnTo>
                  <a:pt x="1878329" y="376427"/>
                </a:lnTo>
                <a:lnTo>
                  <a:pt x="1873757" y="381000"/>
                </a:lnTo>
                <a:lnTo>
                  <a:pt x="1873757" y="385572"/>
                </a:lnTo>
                <a:lnTo>
                  <a:pt x="1878329" y="385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34425" y="2644998"/>
            <a:ext cx="1873250" cy="376555"/>
          </a:xfrm>
          <a:prstGeom prst="rect">
            <a:avLst/>
          </a:prstGeom>
          <a:solidFill>
            <a:srgbClr val="C0C0C0"/>
          </a:solidFill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Pri</a:t>
            </a:r>
            <a:r>
              <a:rPr sz="1800" spc="-30" dirty="0">
                <a:latin typeface="Calibri"/>
                <a:cs typeface="Calibri"/>
              </a:rPr>
              <a:t>v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functions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54543" y="3575400"/>
            <a:ext cx="1594485" cy="692785"/>
          </a:xfrm>
          <a:custGeom>
            <a:avLst/>
            <a:gdLst/>
            <a:ahLst/>
            <a:cxnLst/>
            <a:rect l="l" t="t" r="r" b="b"/>
            <a:pathLst>
              <a:path w="1594485" h="692785">
                <a:moveTo>
                  <a:pt x="1594104" y="692658"/>
                </a:moveTo>
                <a:lnTo>
                  <a:pt x="1594104" y="0"/>
                </a:lnTo>
                <a:lnTo>
                  <a:pt x="0" y="0"/>
                </a:lnTo>
                <a:lnTo>
                  <a:pt x="0" y="692658"/>
                </a:lnTo>
                <a:lnTo>
                  <a:pt x="4572" y="692658"/>
                </a:lnTo>
                <a:lnTo>
                  <a:pt x="4571" y="9906"/>
                </a:lnTo>
                <a:lnTo>
                  <a:pt x="9906" y="5334"/>
                </a:lnTo>
                <a:lnTo>
                  <a:pt x="9906" y="9906"/>
                </a:lnTo>
                <a:lnTo>
                  <a:pt x="1584198" y="9906"/>
                </a:lnTo>
                <a:lnTo>
                  <a:pt x="1584198" y="5334"/>
                </a:lnTo>
                <a:lnTo>
                  <a:pt x="1589532" y="9906"/>
                </a:lnTo>
                <a:lnTo>
                  <a:pt x="1589532" y="692658"/>
                </a:lnTo>
                <a:lnTo>
                  <a:pt x="1594104" y="692658"/>
                </a:lnTo>
                <a:close/>
              </a:path>
              <a:path w="1594485" h="692785">
                <a:moveTo>
                  <a:pt x="9906" y="9906"/>
                </a:moveTo>
                <a:lnTo>
                  <a:pt x="9906" y="5334"/>
                </a:lnTo>
                <a:lnTo>
                  <a:pt x="4571" y="9906"/>
                </a:lnTo>
                <a:lnTo>
                  <a:pt x="9906" y="9906"/>
                </a:lnTo>
                <a:close/>
              </a:path>
              <a:path w="1594485" h="692785">
                <a:moveTo>
                  <a:pt x="9906" y="682752"/>
                </a:moveTo>
                <a:lnTo>
                  <a:pt x="9906" y="9906"/>
                </a:lnTo>
                <a:lnTo>
                  <a:pt x="4571" y="9906"/>
                </a:lnTo>
                <a:lnTo>
                  <a:pt x="4572" y="682752"/>
                </a:lnTo>
                <a:lnTo>
                  <a:pt x="9906" y="682752"/>
                </a:lnTo>
                <a:close/>
              </a:path>
              <a:path w="1594485" h="692785">
                <a:moveTo>
                  <a:pt x="1589532" y="682752"/>
                </a:moveTo>
                <a:lnTo>
                  <a:pt x="4572" y="682752"/>
                </a:lnTo>
                <a:lnTo>
                  <a:pt x="9906" y="687324"/>
                </a:lnTo>
                <a:lnTo>
                  <a:pt x="9906" y="692658"/>
                </a:lnTo>
                <a:lnTo>
                  <a:pt x="1584198" y="692658"/>
                </a:lnTo>
                <a:lnTo>
                  <a:pt x="1584198" y="687324"/>
                </a:lnTo>
                <a:lnTo>
                  <a:pt x="1589532" y="682752"/>
                </a:lnTo>
                <a:close/>
              </a:path>
              <a:path w="1594485" h="692785">
                <a:moveTo>
                  <a:pt x="9906" y="692658"/>
                </a:moveTo>
                <a:lnTo>
                  <a:pt x="9906" y="687324"/>
                </a:lnTo>
                <a:lnTo>
                  <a:pt x="4572" y="682752"/>
                </a:lnTo>
                <a:lnTo>
                  <a:pt x="4572" y="692658"/>
                </a:lnTo>
                <a:lnTo>
                  <a:pt x="9906" y="692658"/>
                </a:lnTo>
                <a:close/>
              </a:path>
              <a:path w="1594485" h="692785">
                <a:moveTo>
                  <a:pt x="1589532" y="9906"/>
                </a:moveTo>
                <a:lnTo>
                  <a:pt x="1584198" y="5334"/>
                </a:lnTo>
                <a:lnTo>
                  <a:pt x="1584198" y="9906"/>
                </a:lnTo>
                <a:lnTo>
                  <a:pt x="1589532" y="9906"/>
                </a:lnTo>
                <a:close/>
              </a:path>
              <a:path w="1594485" h="692785">
                <a:moveTo>
                  <a:pt x="1589532" y="682752"/>
                </a:moveTo>
                <a:lnTo>
                  <a:pt x="1589532" y="9906"/>
                </a:lnTo>
                <a:lnTo>
                  <a:pt x="1584198" y="9906"/>
                </a:lnTo>
                <a:lnTo>
                  <a:pt x="1584198" y="682752"/>
                </a:lnTo>
                <a:lnTo>
                  <a:pt x="1589532" y="682752"/>
                </a:lnTo>
                <a:close/>
              </a:path>
              <a:path w="1594485" h="692785">
                <a:moveTo>
                  <a:pt x="1589532" y="692658"/>
                </a:moveTo>
                <a:lnTo>
                  <a:pt x="1589532" y="682752"/>
                </a:lnTo>
                <a:lnTo>
                  <a:pt x="1584198" y="687324"/>
                </a:lnTo>
                <a:lnTo>
                  <a:pt x="1584198" y="692658"/>
                </a:lnTo>
                <a:lnTo>
                  <a:pt x="1589532" y="6926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59115" y="3580735"/>
            <a:ext cx="1584960" cy="681990"/>
          </a:xfrm>
          <a:prstGeom prst="rect">
            <a:avLst/>
          </a:prstGeom>
          <a:solidFill>
            <a:srgbClr val="C0C0C0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D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membe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34269" y="3221832"/>
            <a:ext cx="1081277" cy="957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29697" y="3216499"/>
            <a:ext cx="1090930" cy="967105"/>
          </a:xfrm>
          <a:custGeom>
            <a:avLst/>
            <a:gdLst/>
            <a:ahLst/>
            <a:cxnLst/>
            <a:rect l="l" t="t" r="r" b="b"/>
            <a:pathLst>
              <a:path w="1090929" h="967104">
                <a:moveTo>
                  <a:pt x="1090422" y="966977"/>
                </a:moveTo>
                <a:lnTo>
                  <a:pt x="1090422" y="0"/>
                </a:lnTo>
                <a:lnTo>
                  <a:pt x="0" y="0"/>
                </a:lnTo>
                <a:lnTo>
                  <a:pt x="0" y="966977"/>
                </a:lnTo>
                <a:lnTo>
                  <a:pt x="4572" y="966977"/>
                </a:lnTo>
                <a:lnTo>
                  <a:pt x="4572" y="9905"/>
                </a:lnTo>
                <a:lnTo>
                  <a:pt x="9144" y="5333"/>
                </a:lnTo>
                <a:lnTo>
                  <a:pt x="9144" y="9905"/>
                </a:lnTo>
                <a:lnTo>
                  <a:pt x="1081277" y="9905"/>
                </a:lnTo>
                <a:lnTo>
                  <a:pt x="1081277" y="5333"/>
                </a:lnTo>
                <a:lnTo>
                  <a:pt x="1085850" y="9905"/>
                </a:lnTo>
                <a:lnTo>
                  <a:pt x="1085850" y="966977"/>
                </a:lnTo>
                <a:lnTo>
                  <a:pt x="1090422" y="966977"/>
                </a:lnTo>
                <a:close/>
              </a:path>
              <a:path w="1090929" h="967104">
                <a:moveTo>
                  <a:pt x="9144" y="9905"/>
                </a:moveTo>
                <a:lnTo>
                  <a:pt x="9144" y="5333"/>
                </a:lnTo>
                <a:lnTo>
                  <a:pt x="4572" y="9905"/>
                </a:lnTo>
                <a:lnTo>
                  <a:pt x="9144" y="9905"/>
                </a:lnTo>
                <a:close/>
              </a:path>
              <a:path w="1090929" h="967104">
                <a:moveTo>
                  <a:pt x="9144" y="957833"/>
                </a:moveTo>
                <a:lnTo>
                  <a:pt x="9144" y="9905"/>
                </a:lnTo>
                <a:lnTo>
                  <a:pt x="4572" y="9905"/>
                </a:lnTo>
                <a:lnTo>
                  <a:pt x="4572" y="957833"/>
                </a:lnTo>
                <a:lnTo>
                  <a:pt x="9144" y="957833"/>
                </a:lnTo>
                <a:close/>
              </a:path>
              <a:path w="1090929" h="967104">
                <a:moveTo>
                  <a:pt x="1085850" y="957833"/>
                </a:moveTo>
                <a:lnTo>
                  <a:pt x="4572" y="957833"/>
                </a:lnTo>
                <a:lnTo>
                  <a:pt x="9144" y="962405"/>
                </a:lnTo>
                <a:lnTo>
                  <a:pt x="9144" y="966977"/>
                </a:lnTo>
                <a:lnTo>
                  <a:pt x="1081277" y="966977"/>
                </a:lnTo>
                <a:lnTo>
                  <a:pt x="1081277" y="962405"/>
                </a:lnTo>
                <a:lnTo>
                  <a:pt x="1085850" y="957833"/>
                </a:lnTo>
                <a:close/>
              </a:path>
              <a:path w="1090929" h="967104">
                <a:moveTo>
                  <a:pt x="9144" y="966977"/>
                </a:moveTo>
                <a:lnTo>
                  <a:pt x="9144" y="962405"/>
                </a:lnTo>
                <a:lnTo>
                  <a:pt x="4572" y="957833"/>
                </a:lnTo>
                <a:lnTo>
                  <a:pt x="4572" y="966977"/>
                </a:lnTo>
                <a:lnTo>
                  <a:pt x="9144" y="966977"/>
                </a:lnTo>
                <a:close/>
              </a:path>
              <a:path w="1090929" h="967104">
                <a:moveTo>
                  <a:pt x="1085850" y="9905"/>
                </a:moveTo>
                <a:lnTo>
                  <a:pt x="1081277" y="5333"/>
                </a:lnTo>
                <a:lnTo>
                  <a:pt x="1081277" y="9905"/>
                </a:lnTo>
                <a:lnTo>
                  <a:pt x="1085850" y="9905"/>
                </a:lnTo>
                <a:close/>
              </a:path>
              <a:path w="1090929" h="967104">
                <a:moveTo>
                  <a:pt x="1085850" y="957833"/>
                </a:moveTo>
                <a:lnTo>
                  <a:pt x="1085850" y="9905"/>
                </a:lnTo>
                <a:lnTo>
                  <a:pt x="1081277" y="9905"/>
                </a:lnTo>
                <a:lnTo>
                  <a:pt x="1081277" y="957833"/>
                </a:lnTo>
                <a:lnTo>
                  <a:pt x="1085850" y="957833"/>
                </a:lnTo>
                <a:close/>
              </a:path>
              <a:path w="1090929" h="967104">
                <a:moveTo>
                  <a:pt x="1085850" y="966977"/>
                </a:moveTo>
                <a:lnTo>
                  <a:pt x="1085850" y="957833"/>
                </a:lnTo>
                <a:lnTo>
                  <a:pt x="1081277" y="962405"/>
                </a:lnTo>
                <a:lnTo>
                  <a:pt x="1081277" y="966977"/>
                </a:lnTo>
                <a:lnTo>
                  <a:pt x="1085850" y="966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913003" y="3418682"/>
            <a:ext cx="892175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I</a:t>
            </a:r>
            <a:r>
              <a:rPr sz="1800" spc="-20" dirty="0">
                <a:latin typeface="Calibri"/>
                <a:cs typeface="Calibri"/>
              </a:rPr>
              <a:t>n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r</a:t>
            </a:r>
            <a:r>
              <a:rPr sz="1800" spc="-40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ace </a:t>
            </a:r>
            <a:r>
              <a:rPr sz="1800" dirty="0">
                <a:latin typeface="Calibri"/>
                <a:cs typeface="Calibri"/>
              </a:rPr>
              <a:t>functions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86569" y="3005424"/>
            <a:ext cx="647700" cy="504190"/>
          </a:xfrm>
          <a:custGeom>
            <a:avLst/>
            <a:gdLst/>
            <a:ahLst/>
            <a:cxnLst/>
            <a:rect l="l" t="t" r="r" b="b"/>
            <a:pathLst>
              <a:path w="647700" h="504189">
                <a:moveTo>
                  <a:pt x="125730" y="25146"/>
                </a:moveTo>
                <a:lnTo>
                  <a:pt x="0" y="0"/>
                </a:lnTo>
                <a:lnTo>
                  <a:pt x="54864" y="115824"/>
                </a:lnTo>
                <a:lnTo>
                  <a:pt x="63246" y="105098"/>
                </a:lnTo>
                <a:lnTo>
                  <a:pt x="63246" y="73914"/>
                </a:lnTo>
                <a:lnTo>
                  <a:pt x="71628" y="64008"/>
                </a:lnTo>
                <a:lnTo>
                  <a:pt x="79248" y="69933"/>
                </a:lnTo>
                <a:lnTo>
                  <a:pt x="79248" y="53340"/>
                </a:lnTo>
                <a:lnTo>
                  <a:pt x="86868" y="43434"/>
                </a:lnTo>
                <a:lnTo>
                  <a:pt x="102159" y="55306"/>
                </a:lnTo>
                <a:lnTo>
                  <a:pt x="125730" y="25146"/>
                </a:lnTo>
                <a:close/>
              </a:path>
              <a:path w="647700" h="504189">
                <a:moveTo>
                  <a:pt x="86388" y="75485"/>
                </a:moveTo>
                <a:lnTo>
                  <a:pt x="71628" y="64008"/>
                </a:lnTo>
                <a:lnTo>
                  <a:pt x="63246" y="73914"/>
                </a:lnTo>
                <a:lnTo>
                  <a:pt x="78413" y="85690"/>
                </a:lnTo>
                <a:lnTo>
                  <a:pt x="86388" y="75485"/>
                </a:lnTo>
                <a:close/>
              </a:path>
              <a:path w="647700" h="504189">
                <a:moveTo>
                  <a:pt x="78413" y="85690"/>
                </a:moveTo>
                <a:lnTo>
                  <a:pt x="63246" y="73914"/>
                </a:lnTo>
                <a:lnTo>
                  <a:pt x="63246" y="105098"/>
                </a:lnTo>
                <a:lnTo>
                  <a:pt x="78413" y="85690"/>
                </a:lnTo>
                <a:close/>
              </a:path>
              <a:path w="647700" h="504189">
                <a:moveTo>
                  <a:pt x="553673" y="438850"/>
                </a:moveTo>
                <a:lnTo>
                  <a:pt x="86388" y="75485"/>
                </a:lnTo>
                <a:lnTo>
                  <a:pt x="78413" y="85690"/>
                </a:lnTo>
                <a:lnTo>
                  <a:pt x="545980" y="448717"/>
                </a:lnTo>
                <a:lnTo>
                  <a:pt x="553673" y="438850"/>
                </a:lnTo>
                <a:close/>
              </a:path>
              <a:path w="647700" h="504189">
                <a:moveTo>
                  <a:pt x="102159" y="55306"/>
                </a:moveTo>
                <a:lnTo>
                  <a:pt x="86868" y="43434"/>
                </a:lnTo>
                <a:lnTo>
                  <a:pt x="79248" y="53340"/>
                </a:lnTo>
                <a:lnTo>
                  <a:pt x="94443" y="65179"/>
                </a:lnTo>
                <a:lnTo>
                  <a:pt x="102159" y="55306"/>
                </a:lnTo>
                <a:close/>
              </a:path>
              <a:path w="647700" h="504189">
                <a:moveTo>
                  <a:pt x="94443" y="65179"/>
                </a:moveTo>
                <a:lnTo>
                  <a:pt x="79248" y="53340"/>
                </a:lnTo>
                <a:lnTo>
                  <a:pt x="79248" y="69933"/>
                </a:lnTo>
                <a:lnTo>
                  <a:pt x="86388" y="75485"/>
                </a:lnTo>
                <a:lnTo>
                  <a:pt x="94443" y="65179"/>
                </a:lnTo>
                <a:close/>
              </a:path>
              <a:path w="647700" h="504189">
                <a:moveTo>
                  <a:pt x="569691" y="418305"/>
                </a:moveTo>
                <a:lnTo>
                  <a:pt x="102159" y="55306"/>
                </a:lnTo>
                <a:lnTo>
                  <a:pt x="94443" y="65179"/>
                </a:lnTo>
                <a:lnTo>
                  <a:pt x="561368" y="428980"/>
                </a:lnTo>
                <a:lnTo>
                  <a:pt x="569691" y="418305"/>
                </a:lnTo>
                <a:close/>
              </a:path>
              <a:path w="647700" h="504189">
                <a:moveTo>
                  <a:pt x="568452" y="487735"/>
                </a:moveTo>
                <a:lnTo>
                  <a:pt x="568452" y="450342"/>
                </a:lnTo>
                <a:lnTo>
                  <a:pt x="560832" y="460248"/>
                </a:lnTo>
                <a:lnTo>
                  <a:pt x="545980" y="448717"/>
                </a:lnTo>
                <a:lnTo>
                  <a:pt x="522732" y="478536"/>
                </a:lnTo>
                <a:lnTo>
                  <a:pt x="568452" y="487735"/>
                </a:lnTo>
                <a:close/>
              </a:path>
              <a:path w="647700" h="504189">
                <a:moveTo>
                  <a:pt x="568452" y="450342"/>
                </a:moveTo>
                <a:lnTo>
                  <a:pt x="553673" y="438850"/>
                </a:lnTo>
                <a:lnTo>
                  <a:pt x="545980" y="448717"/>
                </a:lnTo>
                <a:lnTo>
                  <a:pt x="560832" y="460248"/>
                </a:lnTo>
                <a:lnTo>
                  <a:pt x="568452" y="450342"/>
                </a:lnTo>
                <a:close/>
              </a:path>
              <a:path w="647700" h="504189">
                <a:moveTo>
                  <a:pt x="584454" y="490955"/>
                </a:moveTo>
                <a:lnTo>
                  <a:pt x="584454" y="429768"/>
                </a:lnTo>
                <a:lnTo>
                  <a:pt x="576072" y="440436"/>
                </a:lnTo>
                <a:lnTo>
                  <a:pt x="561368" y="428980"/>
                </a:lnTo>
                <a:lnTo>
                  <a:pt x="553673" y="438850"/>
                </a:lnTo>
                <a:lnTo>
                  <a:pt x="568452" y="450342"/>
                </a:lnTo>
                <a:lnTo>
                  <a:pt x="568452" y="487735"/>
                </a:lnTo>
                <a:lnTo>
                  <a:pt x="584454" y="490955"/>
                </a:lnTo>
                <a:close/>
              </a:path>
              <a:path w="647700" h="504189">
                <a:moveTo>
                  <a:pt x="584454" y="429768"/>
                </a:moveTo>
                <a:lnTo>
                  <a:pt x="569691" y="418305"/>
                </a:lnTo>
                <a:lnTo>
                  <a:pt x="561368" y="428980"/>
                </a:lnTo>
                <a:lnTo>
                  <a:pt x="576072" y="440436"/>
                </a:lnTo>
                <a:lnTo>
                  <a:pt x="584454" y="429768"/>
                </a:lnTo>
                <a:close/>
              </a:path>
              <a:path w="647700" h="504189">
                <a:moveTo>
                  <a:pt x="647700" y="503682"/>
                </a:moveTo>
                <a:lnTo>
                  <a:pt x="592836" y="388620"/>
                </a:lnTo>
                <a:lnTo>
                  <a:pt x="569691" y="418305"/>
                </a:lnTo>
                <a:lnTo>
                  <a:pt x="584454" y="429768"/>
                </a:lnTo>
                <a:lnTo>
                  <a:pt x="584454" y="490955"/>
                </a:lnTo>
                <a:lnTo>
                  <a:pt x="647700" y="5036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23223" y="3005424"/>
            <a:ext cx="502920" cy="575310"/>
          </a:xfrm>
          <a:custGeom>
            <a:avLst/>
            <a:gdLst/>
            <a:ahLst/>
            <a:cxnLst/>
            <a:rect l="l" t="t" r="r" b="b"/>
            <a:pathLst>
              <a:path w="502919" h="575310">
                <a:moveTo>
                  <a:pt x="60698" y="476243"/>
                </a:moveTo>
                <a:lnTo>
                  <a:pt x="32004" y="451104"/>
                </a:lnTo>
                <a:lnTo>
                  <a:pt x="0" y="575310"/>
                </a:lnTo>
                <a:lnTo>
                  <a:pt x="48006" y="555488"/>
                </a:lnTo>
                <a:lnTo>
                  <a:pt x="48006" y="490728"/>
                </a:lnTo>
                <a:lnTo>
                  <a:pt x="60698" y="476243"/>
                </a:lnTo>
                <a:close/>
              </a:path>
              <a:path w="502919" h="575310">
                <a:moveTo>
                  <a:pt x="70457" y="484793"/>
                </a:moveTo>
                <a:lnTo>
                  <a:pt x="60698" y="476243"/>
                </a:lnTo>
                <a:lnTo>
                  <a:pt x="48006" y="490728"/>
                </a:lnTo>
                <a:lnTo>
                  <a:pt x="57912" y="499110"/>
                </a:lnTo>
                <a:lnTo>
                  <a:pt x="70457" y="484793"/>
                </a:lnTo>
                <a:close/>
              </a:path>
              <a:path w="502919" h="575310">
                <a:moveTo>
                  <a:pt x="79785" y="492965"/>
                </a:moveTo>
                <a:lnTo>
                  <a:pt x="70457" y="484793"/>
                </a:lnTo>
                <a:lnTo>
                  <a:pt x="57912" y="499110"/>
                </a:lnTo>
                <a:lnTo>
                  <a:pt x="48006" y="490728"/>
                </a:lnTo>
                <a:lnTo>
                  <a:pt x="48006" y="555488"/>
                </a:lnTo>
                <a:lnTo>
                  <a:pt x="67056" y="547622"/>
                </a:lnTo>
                <a:lnTo>
                  <a:pt x="67056" y="507492"/>
                </a:lnTo>
                <a:lnTo>
                  <a:pt x="79785" y="492965"/>
                </a:lnTo>
                <a:close/>
              </a:path>
              <a:path w="502919" h="575310">
                <a:moveTo>
                  <a:pt x="423134" y="82344"/>
                </a:moveTo>
                <a:lnTo>
                  <a:pt x="413375" y="73794"/>
                </a:lnTo>
                <a:lnTo>
                  <a:pt x="60698" y="476243"/>
                </a:lnTo>
                <a:lnTo>
                  <a:pt x="70457" y="484793"/>
                </a:lnTo>
                <a:lnTo>
                  <a:pt x="423134" y="82344"/>
                </a:lnTo>
                <a:close/>
              </a:path>
              <a:path w="502919" h="575310">
                <a:moveTo>
                  <a:pt x="89544" y="501515"/>
                </a:moveTo>
                <a:lnTo>
                  <a:pt x="79785" y="492965"/>
                </a:lnTo>
                <a:lnTo>
                  <a:pt x="67056" y="507492"/>
                </a:lnTo>
                <a:lnTo>
                  <a:pt x="76962" y="515874"/>
                </a:lnTo>
                <a:lnTo>
                  <a:pt x="89544" y="501515"/>
                </a:lnTo>
                <a:close/>
              </a:path>
              <a:path w="502919" h="575310">
                <a:moveTo>
                  <a:pt x="118110" y="526542"/>
                </a:moveTo>
                <a:lnTo>
                  <a:pt x="89544" y="501515"/>
                </a:lnTo>
                <a:lnTo>
                  <a:pt x="76962" y="515874"/>
                </a:lnTo>
                <a:lnTo>
                  <a:pt x="67056" y="507492"/>
                </a:lnTo>
                <a:lnTo>
                  <a:pt x="67056" y="547622"/>
                </a:lnTo>
                <a:lnTo>
                  <a:pt x="118110" y="526542"/>
                </a:lnTo>
                <a:close/>
              </a:path>
              <a:path w="502919" h="575310">
                <a:moveTo>
                  <a:pt x="442221" y="99066"/>
                </a:moveTo>
                <a:lnTo>
                  <a:pt x="432462" y="90516"/>
                </a:lnTo>
                <a:lnTo>
                  <a:pt x="79785" y="492965"/>
                </a:lnTo>
                <a:lnTo>
                  <a:pt x="89544" y="501515"/>
                </a:lnTo>
                <a:lnTo>
                  <a:pt x="442221" y="99066"/>
                </a:lnTo>
                <a:close/>
              </a:path>
              <a:path w="502919" h="575310">
                <a:moveTo>
                  <a:pt x="502920" y="0"/>
                </a:moveTo>
                <a:lnTo>
                  <a:pt x="384809" y="48768"/>
                </a:lnTo>
                <a:lnTo>
                  <a:pt x="413375" y="73794"/>
                </a:lnTo>
                <a:lnTo>
                  <a:pt x="425958" y="59436"/>
                </a:lnTo>
                <a:lnTo>
                  <a:pt x="435864" y="67818"/>
                </a:lnTo>
                <a:lnTo>
                  <a:pt x="435864" y="86634"/>
                </a:lnTo>
                <a:lnTo>
                  <a:pt x="445008" y="76200"/>
                </a:lnTo>
                <a:lnTo>
                  <a:pt x="454914" y="84582"/>
                </a:lnTo>
                <a:lnTo>
                  <a:pt x="454914" y="110186"/>
                </a:lnTo>
                <a:lnTo>
                  <a:pt x="470916" y="124206"/>
                </a:lnTo>
                <a:lnTo>
                  <a:pt x="502920" y="0"/>
                </a:lnTo>
                <a:close/>
              </a:path>
              <a:path w="502919" h="575310">
                <a:moveTo>
                  <a:pt x="435864" y="67818"/>
                </a:moveTo>
                <a:lnTo>
                  <a:pt x="425958" y="59436"/>
                </a:lnTo>
                <a:lnTo>
                  <a:pt x="413375" y="73794"/>
                </a:lnTo>
                <a:lnTo>
                  <a:pt x="423134" y="82344"/>
                </a:lnTo>
                <a:lnTo>
                  <a:pt x="435864" y="67818"/>
                </a:lnTo>
                <a:close/>
              </a:path>
              <a:path w="502919" h="575310">
                <a:moveTo>
                  <a:pt x="435864" y="86634"/>
                </a:moveTo>
                <a:lnTo>
                  <a:pt x="435864" y="67818"/>
                </a:lnTo>
                <a:lnTo>
                  <a:pt x="423134" y="82344"/>
                </a:lnTo>
                <a:lnTo>
                  <a:pt x="432462" y="90516"/>
                </a:lnTo>
                <a:lnTo>
                  <a:pt x="435864" y="86634"/>
                </a:lnTo>
                <a:close/>
              </a:path>
              <a:path w="502919" h="575310">
                <a:moveTo>
                  <a:pt x="454914" y="84582"/>
                </a:moveTo>
                <a:lnTo>
                  <a:pt x="445008" y="76200"/>
                </a:lnTo>
                <a:lnTo>
                  <a:pt x="432462" y="90516"/>
                </a:lnTo>
                <a:lnTo>
                  <a:pt x="442221" y="99066"/>
                </a:lnTo>
                <a:lnTo>
                  <a:pt x="454914" y="84582"/>
                </a:lnTo>
                <a:close/>
              </a:path>
              <a:path w="502919" h="575310">
                <a:moveTo>
                  <a:pt x="454914" y="110186"/>
                </a:moveTo>
                <a:lnTo>
                  <a:pt x="454914" y="84582"/>
                </a:lnTo>
                <a:lnTo>
                  <a:pt x="442221" y="99066"/>
                </a:lnTo>
                <a:lnTo>
                  <a:pt x="454914" y="1101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44075" y="3699606"/>
            <a:ext cx="790575" cy="266065"/>
          </a:xfrm>
          <a:custGeom>
            <a:avLst/>
            <a:gdLst/>
            <a:ahLst/>
            <a:cxnLst/>
            <a:rect l="l" t="t" r="r" b="b"/>
            <a:pathLst>
              <a:path w="790575" h="266064">
                <a:moveTo>
                  <a:pt x="104576" y="192530"/>
                </a:moveTo>
                <a:lnTo>
                  <a:pt x="94488" y="156210"/>
                </a:lnTo>
                <a:lnTo>
                  <a:pt x="0" y="240792"/>
                </a:lnTo>
                <a:lnTo>
                  <a:pt x="86868" y="258271"/>
                </a:lnTo>
                <a:lnTo>
                  <a:pt x="86868" y="197358"/>
                </a:lnTo>
                <a:lnTo>
                  <a:pt x="104576" y="192530"/>
                </a:lnTo>
                <a:close/>
              </a:path>
              <a:path w="790575" h="266064">
                <a:moveTo>
                  <a:pt x="107939" y="204636"/>
                </a:moveTo>
                <a:lnTo>
                  <a:pt x="104576" y="192530"/>
                </a:lnTo>
                <a:lnTo>
                  <a:pt x="86868" y="197358"/>
                </a:lnTo>
                <a:lnTo>
                  <a:pt x="89916" y="209550"/>
                </a:lnTo>
                <a:lnTo>
                  <a:pt x="107939" y="204636"/>
                </a:lnTo>
                <a:close/>
              </a:path>
              <a:path w="790575" h="266064">
                <a:moveTo>
                  <a:pt x="111495" y="217435"/>
                </a:moveTo>
                <a:lnTo>
                  <a:pt x="107939" y="204636"/>
                </a:lnTo>
                <a:lnTo>
                  <a:pt x="89916" y="209550"/>
                </a:lnTo>
                <a:lnTo>
                  <a:pt x="86868" y="197358"/>
                </a:lnTo>
                <a:lnTo>
                  <a:pt x="86868" y="258271"/>
                </a:lnTo>
                <a:lnTo>
                  <a:pt x="92964" y="259498"/>
                </a:lnTo>
                <a:lnTo>
                  <a:pt x="92964" y="222504"/>
                </a:lnTo>
                <a:lnTo>
                  <a:pt x="111495" y="217435"/>
                </a:lnTo>
                <a:close/>
              </a:path>
              <a:path w="790575" h="266064">
                <a:moveTo>
                  <a:pt x="114909" y="229729"/>
                </a:moveTo>
                <a:lnTo>
                  <a:pt x="111495" y="217435"/>
                </a:lnTo>
                <a:lnTo>
                  <a:pt x="92964" y="222504"/>
                </a:lnTo>
                <a:lnTo>
                  <a:pt x="96774" y="234696"/>
                </a:lnTo>
                <a:lnTo>
                  <a:pt x="114909" y="229729"/>
                </a:lnTo>
                <a:close/>
              </a:path>
              <a:path w="790575" h="266064">
                <a:moveTo>
                  <a:pt x="124968" y="265938"/>
                </a:moveTo>
                <a:lnTo>
                  <a:pt x="114909" y="229729"/>
                </a:lnTo>
                <a:lnTo>
                  <a:pt x="96774" y="234696"/>
                </a:lnTo>
                <a:lnTo>
                  <a:pt x="92964" y="222504"/>
                </a:lnTo>
                <a:lnTo>
                  <a:pt x="92964" y="259498"/>
                </a:lnTo>
                <a:lnTo>
                  <a:pt x="124968" y="265938"/>
                </a:lnTo>
                <a:close/>
              </a:path>
              <a:path w="790575" h="266064">
                <a:moveTo>
                  <a:pt x="678435" y="49111"/>
                </a:moveTo>
                <a:lnTo>
                  <a:pt x="675171" y="36978"/>
                </a:lnTo>
                <a:lnTo>
                  <a:pt x="104576" y="192530"/>
                </a:lnTo>
                <a:lnTo>
                  <a:pt x="107939" y="204636"/>
                </a:lnTo>
                <a:lnTo>
                  <a:pt x="678435" y="49111"/>
                </a:lnTo>
                <a:close/>
              </a:path>
              <a:path w="790575" h="266064">
                <a:moveTo>
                  <a:pt x="685020" y="73593"/>
                </a:moveTo>
                <a:lnTo>
                  <a:pt x="681755" y="61454"/>
                </a:lnTo>
                <a:lnTo>
                  <a:pt x="111495" y="217435"/>
                </a:lnTo>
                <a:lnTo>
                  <a:pt x="114909" y="229729"/>
                </a:lnTo>
                <a:lnTo>
                  <a:pt x="685020" y="73593"/>
                </a:lnTo>
                <a:close/>
              </a:path>
              <a:path w="790575" h="266064">
                <a:moveTo>
                  <a:pt x="790194" y="25146"/>
                </a:moveTo>
                <a:lnTo>
                  <a:pt x="665226" y="0"/>
                </a:lnTo>
                <a:lnTo>
                  <a:pt x="675171" y="36978"/>
                </a:lnTo>
                <a:lnTo>
                  <a:pt x="693420" y="32004"/>
                </a:lnTo>
                <a:lnTo>
                  <a:pt x="696468" y="44196"/>
                </a:lnTo>
                <a:lnTo>
                  <a:pt x="696468" y="57430"/>
                </a:lnTo>
                <a:lnTo>
                  <a:pt x="700278" y="56388"/>
                </a:lnTo>
                <a:lnTo>
                  <a:pt x="703326" y="68580"/>
                </a:lnTo>
                <a:lnTo>
                  <a:pt x="703326" y="102979"/>
                </a:lnTo>
                <a:lnTo>
                  <a:pt x="790194" y="25146"/>
                </a:lnTo>
                <a:close/>
              </a:path>
              <a:path w="790575" h="266064">
                <a:moveTo>
                  <a:pt x="696468" y="44196"/>
                </a:moveTo>
                <a:lnTo>
                  <a:pt x="693420" y="32004"/>
                </a:lnTo>
                <a:lnTo>
                  <a:pt x="675171" y="36978"/>
                </a:lnTo>
                <a:lnTo>
                  <a:pt x="678435" y="49111"/>
                </a:lnTo>
                <a:lnTo>
                  <a:pt x="696468" y="44196"/>
                </a:lnTo>
                <a:close/>
              </a:path>
              <a:path w="790575" h="266064">
                <a:moveTo>
                  <a:pt x="696468" y="57430"/>
                </a:moveTo>
                <a:lnTo>
                  <a:pt x="696468" y="44196"/>
                </a:lnTo>
                <a:lnTo>
                  <a:pt x="678435" y="49111"/>
                </a:lnTo>
                <a:lnTo>
                  <a:pt x="681755" y="61454"/>
                </a:lnTo>
                <a:lnTo>
                  <a:pt x="696468" y="57430"/>
                </a:lnTo>
                <a:close/>
              </a:path>
              <a:path w="790575" h="266064">
                <a:moveTo>
                  <a:pt x="703326" y="68580"/>
                </a:moveTo>
                <a:lnTo>
                  <a:pt x="700278" y="56388"/>
                </a:lnTo>
                <a:lnTo>
                  <a:pt x="681755" y="61454"/>
                </a:lnTo>
                <a:lnTo>
                  <a:pt x="685020" y="73593"/>
                </a:lnTo>
                <a:lnTo>
                  <a:pt x="703326" y="68580"/>
                </a:lnTo>
                <a:close/>
              </a:path>
              <a:path w="790575" h="266064">
                <a:moveTo>
                  <a:pt x="703326" y="102979"/>
                </a:moveTo>
                <a:lnTo>
                  <a:pt x="703326" y="68580"/>
                </a:lnTo>
                <a:lnTo>
                  <a:pt x="685020" y="73593"/>
                </a:lnTo>
                <a:lnTo>
                  <a:pt x="694944" y="110490"/>
                </a:lnTo>
                <a:lnTo>
                  <a:pt x="703326" y="1029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07265" y="2356201"/>
            <a:ext cx="3743960" cy="2521585"/>
          </a:xfrm>
          <a:custGeom>
            <a:avLst/>
            <a:gdLst/>
            <a:ahLst/>
            <a:cxnLst/>
            <a:rect l="l" t="t" r="r" b="b"/>
            <a:pathLst>
              <a:path w="3743959" h="2521585">
                <a:moveTo>
                  <a:pt x="3743705" y="1260348"/>
                </a:moveTo>
                <a:lnTo>
                  <a:pt x="3737499" y="1157029"/>
                </a:lnTo>
                <a:lnTo>
                  <a:pt x="3719203" y="1056001"/>
                </a:lnTo>
                <a:lnTo>
                  <a:pt x="3689298" y="957590"/>
                </a:lnTo>
                <a:lnTo>
                  <a:pt x="3648267" y="862120"/>
                </a:lnTo>
                <a:lnTo>
                  <a:pt x="3596592" y="769917"/>
                </a:lnTo>
                <a:lnTo>
                  <a:pt x="3534756" y="681306"/>
                </a:lnTo>
                <a:lnTo>
                  <a:pt x="3463241" y="596612"/>
                </a:lnTo>
                <a:lnTo>
                  <a:pt x="3382530" y="516160"/>
                </a:lnTo>
                <a:lnTo>
                  <a:pt x="3293104" y="440276"/>
                </a:lnTo>
                <a:lnTo>
                  <a:pt x="3195447" y="369284"/>
                </a:lnTo>
                <a:lnTo>
                  <a:pt x="3090039" y="303510"/>
                </a:lnTo>
                <a:lnTo>
                  <a:pt x="2977365" y="243279"/>
                </a:lnTo>
                <a:lnTo>
                  <a:pt x="2857906" y="188916"/>
                </a:lnTo>
                <a:lnTo>
                  <a:pt x="2732144" y="140746"/>
                </a:lnTo>
                <a:lnTo>
                  <a:pt x="2600563" y="99095"/>
                </a:lnTo>
                <a:lnTo>
                  <a:pt x="2463643" y="64288"/>
                </a:lnTo>
                <a:lnTo>
                  <a:pt x="2321868" y="36650"/>
                </a:lnTo>
                <a:lnTo>
                  <a:pt x="2175720" y="16505"/>
                </a:lnTo>
                <a:lnTo>
                  <a:pt x="2025681" y="4180"/>
                </a:lnTo>
                <a:lnTo>
                  <a:pt x="1872233" y="0"/>
                </a:lnTo>
                <a:lnTo>
                  <a:pt x="1718677" y="4180"/>
                </a:lnTo>
                <a:lnTo>
                  <a:pt x="1568541" y="16505"/>
                </a:lnTo>
                <a:lnTo>
                  <a:pt x="1422305" y="36650"/>
                </a:lnTo>
                <a:lnTo>
                  <a:pt x="1280452" y="64288"/>
                </a:lnTo>
                <a:lnTo>
                  <a:pt x="1143464" y="99095"/>
                </a:lnTo>
                <a:lnTo>
                  <a:pt x="1011822" y="140746"/>
                </a:lnTo>
                <a:lnTo>
                  <a:pt x="886008" y="188916"/>
                </a:lnTo>
                <a:lnTo>
                  <a:pt x="766504" y="243279"/>
                </a:lnTo>
                <a:lnTo>
                  <a:pt x="653792" y="303510"/>
                </a:lnTo>
                <a:lnTo>
                  <a:pt x="548354" y="369284"/>
                </a:lnTo>
                <a:lnTo>
                  <a:pt x="450670" y="440276"/>
                </a:lnTo>
                <a:lnTo>
                  <a:pt x="361224" y="516160"/>
                </a:lnTo>
                <a:lnTo>
                  <a:pt x="280497" y="596612"/>
                </a:lnTo>
                <a:lnTo>
                  <a:pt x="208970" y="681306"/>
                </a:lnTo>
                <a:lnTo>
                  <a:pt x="147125" y="769917"/>
                </a:lnTo>
                <a:lnTo>
                  <a:pt x="95445" y="862120"/>
                </a:lnTo>
                <a:lnTo>
                  <a:pt x="54410" y="957590"/>
                </a:lnTo>
                <a:lnTo>
                  <a:pt x="24503" y="1056001"/>
                </a:lnTo>
                <a:lnTo>
                  <a:pt x="6206" y="1157029"/>
                </a:lnTo>
                <a:lnTo>
                  <a:pt x="0" y="1260348"/>
                </a:lnTo>
                <a:lnTo>
                  <a:pt x="6206" y="1363775"/>
                </a:lnTo>
                <a:lnTo>
                  <a:pt x="24503" y="1464900"/>
                </a:lnTo>
                <a:lnTo>
                  <a:pt x="54410" y="1563399"/>
                </a:lnTo>
                <a:lnTo>
                  <a:pt x="95445" y="1658947"/>
                </a:lnTo>
                <a:lnTo>
                  <a:pt x="147125" y="1751218"/>
                </a:lnTo>
                <a:lnTo>
                  <a:pt x="208970" y="1839890"/>
                </a:lnTo>
                <a:lnTo>
                  <a:pt x="280497" y="1924636"/>
                </a:lnTo>
                <a:lnTo>
                  <a:pt x="361224" y="2005132"/>
                </a:lnTo>
                <a:lnTo>
                  <a:pt x="450670" y="2081055"/>
                </a:lnTo>
                <a:lnTo>
                  <a:pt x="548354" y="2152078"/>
                </a:lnTo>
                <a:lnTo>
                  <a:pt x="653792" y="2217878"/>
                </a:lnTo>
                <a:lnTo>
                  <a:pt x="766504" y="2278130"/>
                </a:lnTo>
                <a:lnTo>
                  <a:pt x="886008" y="2332509"/>
                </a:lnTo>
                <a:lnTo>
                  <a:pt x="1011822" y="2380690"/>
                </a:lnTo>
                <a:lnTo>
                  <a:pt x="1143464" y="2422350"/>
                </a:lnTo>
                <a:lnTo>
                  <a:pt x="1280452" y="2457163"/>
                </a:lnTo>
                <a:lnTo>
                  <a:pt x="1422305" y="2484805"/>
                </a:lnTo>
                <a:lnTo>
                  <a:pt x="1568541" y="2504951"/>
                </a:lnTo>
                <a:lnTo>
                  <a:pt x="1718677" y="2517277"/>
                </a:lnTo>
                <a:lnTo>
                  <a:pt x="1872233" y="2521458"/>
                </a:lnTo>
                <a:lnTo>
                  <a:pt x="2025681" y="2517277"/>
                </a:lnTo>
                <a:lnTo>
                  <a:pt x="2175720" y="2504951"/>
                </a:lnTo>
                <a:lnTo>
                  <a:pt x="2321868" y="2484805"/>
                </a:lnTo>
                <a:lnTo>
                  <a:pt x="2463643" y="2457163"/>
                </a:lnTo>
                <a:lnTo>
                  <a:pt x="2600563" y="2422350"/>
                </a:lnTo>
                <a:lnTo>
                  <a:pt x="2732144" y="2380690"/>
                </a:lnTo>
                <a:lnTo>
                  <a:pt x="2857906" y="2332509"/>
                </a:lnTo>
                <a:lnTo>
                  <a:pt x="2977365" y="2278130"/>
                </a:lnTo>
                <a:lnTo>
                  <a:pt x="3090039" y="2217878"/>
                </a:lnTo>
                <a:lnTo>
                  <a:pt x="3195447" y="2152078"/>
                </a:lnTo>
                <a:lnTo>
                  <a:pt x="3293104" y="2081055"/>
                </a:lnTo>
                <a:lnTo>
                  <a:pt x="3382530" y="2005132"/>
                </a:lnTo>
                <a:lnTo>
                  <a:pt x="3463241" y="1924636"/>
                </a:lnTo>
                <a:lnTo>
                  <a:pt x="3534756" y="1839890"/>
                </a:lnTo>
                <a:lnTo>
                  <a:pt x="3596592" y="1751218"/>
                </a:lnTo>
                <a:lnTo>
                  <a:pt x="3648267" y="1658947"/>
                </a:lnTo>
                <a:lnTo>
                  <a:pt x="3689298" y="1563399"/>
                </a:lnTo>
                <a:lnTo>
                  <a:pt x="3719203" y="1464900"/>
                </a:lnTo>
                <a:lnTo>
                  <a:pt x="3737499" y="1363775"/>
                </a:lnTo>
                <a:lnTo>
                  <a:pt x="3743705" y="126034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95073" y="2344008"/>
            <a:ext cx="3759200" cy="2546350"/>
          </a:xfrm>
          <a:custGeom>
            <a:avLst/>
            <a:gdLst/>
            <a:ahLst/>
            <a:cxnLst/>
            <a:rect l="l" t="t" r="r" b="b"/>
            <a:pathLst>
              <a:path w="3759200" h="2546350">
                <a:moveTo>
                  <a:pt x="12700" y="1436370"/>
                </a:moveTo>
                <a:lnTo>
                  <a:pt x="12699" y="1105117"/>
                </a:lnTo>
                <a:lnTo>
                  <a:pt x="0" y="1142238"/>
                </a:lnTo>
                <a:lnTo>
                  <a:pt x="0" y="1403604"/>
                </a:lnTo>
                <a:lnTo>
                  <a:pt x="12700" y="1436370"/>
                </a:lnTo>
                <a:close/>
              </a:path>
              <a:path w="3759200" h="2546350">
                <a:moveTo>
                  <a:pt x="3733800" y="1177290"/>
                </a:moveTo>
                <a:lnTo>
                  <a:pt x="3733800" y="1031790"/>
                </a:lnTo>
                <a:lnTo>
                  <a:pt x="3721100" y="996101"/>
                </a:lnTo>
                <a:lnTo>
                  <a:pt x="3683000" y="892526"/>
                </a:lnTo>
                <a:lnTo>
                  <a:pt x="3657600" y="859192"/>
                </a:lnTo>
                <a:lnTo>
                  <a:pt x="3644900" y="826468"/>
                </a:lnTo>
                <a:lnTo>
                  <a:pt x="3619500" y="794361"/>
                </a:lnTo>
                <a:lnTo>
                  <a:pt x="3606800" y="762879"/>
                </a:lnTo>
                <a:lnTo>
                  <a:pt x="3581400" y="732030"/>
                </a:lnTo>
                <a:lnTo>
                  <a:pt x="3543300" y="672266"/>
                </a:lnTo>
                <a:lnTo>
                  <a:pt x="3517900" y="643366"/>
                </a:lnTo>
                <a:lnTo>
                  <a:pt x="3467100" y="587572"/>
                </a:lnTo>
                <a:lnTo>
                  <a:pt x="3416300" y="534506"/>
                </a:lnTo>
                <a:lnTo>
                  <a:pt x="3352800" y="484632"/>
                </a:lnTo>
                <a:lnTo>
                  <a:pt x="3327400" y="461010"/>
                </a:lnTo>
                <a:lnTo>
                  <a:pt x="3276600" y="416853"/>
                </a:lnTo>
                <a:lnTo>
                  <a:pt x="3213100" y="375077"/>
                </a:lnTo>
                <a:lnTo>
                  <a:pt x="3149600" y="335658"/>
                </a:lnTo>
                <a:lnTo>
                  <a:pt x="3086100" y="298569"/>
                </a:lnTo>
                <a:lnTo>
                  <a:pt x="3022600" y="263787"/>
                </a:lnTo>
                <a:lnTo>
                  <a:pt x="2959100" y="231284"/>
                </a:lnTo>
                <a:lnTo>
                  <a:pt x="2895600" y="201037"/>
                </a:lnTo>
                <a:lnTo>
                  <a:pt x="2832100" y="173019"/>
                </a:lnTo>
                <a:lnTo>
                  <a:pt x="2755900" y="147206"/>
                </a:lnTo>
                <a:lnTo>
                  <a:pt x="2692400" y="123572"/>
                </a:lnTo>
                <a:lnTo>
                  <a:pt x="2616200" y="102092"/>
                </a:lnTo>
                <a:lnTo>
                  <a:pt x="2552700" y="82741"/>
                </a:lnTo>
                <a:lnTo>
                  <a:pt x="2476500" y="65492"/>
                </a:lnTo>
                <a:lnTo>
                  <a:pt x="2400300" y="50322"/>
                </a:lnTo>
                <a:lnTo>
                  <a:pt x="2336800" y="37205"/>
                </a:lnTo>
                <a:lnTo>
                  <a:pt x="2260600" y="26115"/>
                </a:lnTo>
                <a:lnTo>
                  <a:pt x="2184400" y="17027"/>
                </a:lnTo>
                <a:lnTo>
                  <a:pt x="2120900" y="9916"/>
                </a:lnTo>
                <a:lnTo>
                  <a:pt x="2044700" y="4757"/>
                </a:lnTo>
                <a:lnTo>
                  <a:pt x="1968500" y="1524"/>
                </a:lnTo>
                <a:lnTo>
                  <a:pt x="1930400" y="0"/>
                </a:lnTo>
                <a:lnTo>
                  <a:pt x="1828800" y="0"/>
                </a:lnTo>
                <a:lnTo>
                  <a:pt x="1778000" y="1524"/>
                </a:lnTo>
                <a:lnTo>
                  <a:pt x="1714500" y="4771"/>
                </a:lnTo>
                <a:lnTo>
                  <a:pt x="1638300" y="9944"/>
                </a:lnTo>
                <a:lnTo>
                  <a:pt x="1562100" y="17068"/>
                </a:lnTo>
                <a:lnTo>
                  <a:pt x="1498600" y="26167"/>
                </a:lnTo>
                <a:lnTo>
                  <a:pt x="1422400" y="37267"/>
                </a:lnTo>
                <a:lnTo>
                  <a:pt x="1346200" y="50393"/>
                </a:lnTo>
                <a:lnTo>
                  <a:pt x="1282700" y="65571"/>
                </a:lnTo>
                <a:lnTo>
                  <a:pt x="1206500" y="82825"/>
                </a:lnTo>
                <a:lnTo>
                  <a:pt x="1130300" y="102180"/>
                </a:lnTo>
                <a:lnTo>
                  <a:pt x="1066800" y="123663"/>
                </a:lnTo>
                <a:lnTo>
                  <a:pt x="990600" y="147297"/>
                </a:lnTo>
                <a:lnTo>
                  <a:pt x="927100" y="173109"/>
                </a:lnTo>
                <a:lnTo>
                  <a:pt x="863600" y="201123"/>
                </a:lnTo>
                <a:lnTo>
                  <a:pt x="787399" y="231365"/>
                </a:lnTo>
                <a:lnTo>
                  <a:pt x="723899" y="263860"/>
                </a:lnTo>
                <a:lnTo>
                  <a:pt x="660399" y="298633"/>
                </a:lnTo>
                <a:lnTo>
                  <a:pt x="596899" y="335709"/>
                </a:lnTo>
                <a:lnTo>
                  <a:pt x="546099" y="375114"/>
                </a:lnTo>
                <a:lnTo>
                  <a:pt x="482599" y="416872"/>
                </a:lnTo>
                <a:lnTo>
                  <a:pt x="431799" y="461010"/>
                </a:lnTo>
                <a:lnTo>
                  <a:pt x="393699" y="485394"/>
                </a:lnTo>
                <a:lnTo>
                  <a:pt x="368299" y="509778"/>
                </a:lnTo>
                <a:lnTo>
                  <a:pt x="317499" y="560999"/>
                </a:lnTo>
                <a:lnTo>
                  <a:pt x="266699" y="615229"/>
                </a:lnTo>
                <a:lnTo>
                  <a:pt x="215899" y="672341"/>
                </a:lnTo>
                <a:lnTo>
                  <a:pt x="190499" y="701939"/>
                </a:lnTo>
                <a:lnTo>
                  <a:pt x="165099" y="732210"/>
                </a:lnTo>
                <a:lnTo>
                  <a:pt x="152399" y="763138"/>
                </a:lnTo>
                <a:lnTo>
                  <a:pt x="126999" y="794708"/>
                </a:lnTo>
                <a:lnTo>
                  <a:pt x="114299" y="826905"/>
                </a:lnTo>
                <a:lnTo>
                  <a:pt x="88899" y="859711"/>
                </a:lnTo>
                <a:lnTo>
                  <a:pt x="50799" y="961634"/>
                </a:lnTo>
                <a:lnTo>
                  <a:pt x="12699" y="1068481"/>
                </a:lnTo>
                <a:lnTo>
                  <a:pt x="12700" y="1272540"/>
                </a:lnTo>
                <a:lnTo>
                  <a:pt x="25399" y="1240536"/>
                </a:lnTo>
                <a:lnTo>
                  <a:pt x="25399" y="1146048"/>
                </a:lnTo>
                <a:lnTo>
                  <a:pt x="38099" y="1107689"/>
                </a:lnTo>
                <a:lnTo>
                  <a:pt x="38099" y="1069951"/>
                </a:lnTo>
                <a:lnTo>
                  <a:pt x="76199" y="960522"/>
                </a:lnTo>
                <a:lnTo>
                  <a:pt x="101599" y="890794"/>
                </a:lnTo>
                <a:lnTo>
                  <a:pt x="126999" y="856917"/>
                </a:lnTo>
                <a:lnTo>
                  <a:pt x="139699" y="823709"/>
                </a:lnTo>
                <a:lnTo>
                  <a:pt x="165099" y="791175"/>
                </a:lnTo>
                <a:lnTo>
                  <a:pt x="177799" y="759322"/>
                </a:lnTo>
                <a:lnTo>
                  <a:pt x="203199" y="728158"/>
                </a:lnTo>
                <a:lnTo>
                  <a:pt x="228599" y="697688"/>
                </a:lnTo>
                <a:lnTo>
                  <a:pt x="253999" y="667921"/>
                </a:lnTo>
                <a:lnTo>
                  <a:pt x="279399" y="638863"/>
                </a:lnTo>
                <a:lnTo>
                  <a:pt x="330199" y="582900"/>
                </a:lnTo>
                <a:lnTo>
                  <a:pt x="380999" y="529855"/>
                </a:lnTo>
                <a:lnTo>
                  <a:pt x="419099" y="504444"/>
                </a:lnTo>
                <a:lnTo>
                  <a:pt x="444499" y="480822"/>
                </a:lnTo>
                <a:lnTo>
                  <a:pt x="469899" y="457962"/>
                </a:lnTo>
                <a:lnTo>
                  <a:pt x="533399" y="415353"/>
                </a:lnTo>
                <a:lnTo>
                  <a:pt x="584199" y="375096"/>
                </a:lnTo>
                <a:lnTo>
                  <a:pt x="647699" y="337167"/>
                </a:lnTo>
                <a:lnTo>
                  <a:pt x="711199" y="301543"/>
                </a:lnTo>
                <a:lnTo>
                  <a:pt x="774699" y="268200"/>
                </a:lnTo>
                <a:lnTo>
                  <a:pt x="838200" y="237115"/>
                </a:lnTo>
                <a:lnTo>
                  <a:pt x="914400" y="208265"/>
                </a:lnTo>
                <a:lnTo>
                  <a:pt x="977900" y="181626"/>
                </a:lnTo>
                <a:lnTo>
                  <a:pt x="1041400" y="157175"/>
                </a:lnTo>
                <a:lnTo>
                  <a:pt x="1117600" y="134888"/>
                </a:lnTo>
                <a:lnTo>
                  <a:pt x="1181100" y="114742"/>
                </a:lnTo>
                <a:lnTo>
                  <a:pt x="1257300" y="96713"/>
                </a:lnTo>
                <a:lnTo>
                  <a:pt x="1333500" y="80779"/>
                </a:lnTo>
                <a:lnTo>
                  <a:pt x="1397000" y="66915"/>
                </a:lnTo>
                <a:lnTo>
                  <a:pt x="1473200" y="55099"/>
                </a:lnTo>
                <a:lnTo>
                  <a:pt x="1549400" y="45306"/>
                </a:lnTo>
                <a:lnTo>
                  <a:pt x="1612900" y="37514"/>
                </a:lnTo>
                <a:lnTo>
                  <a:pt x="1689100" y="31699"/>
                </a:lnTo>
                <a:lnTo>
                  <a:pt x="1752600" y="27838"/>
                </a:lnTo>
                <a:lnTo>
                  <a:pt x="1828800" y="25908"/>
                </a:lnTo>
                <a:lnTo>
                  <a:pt x="1879600" y="25146"/>
                </a:lnTo>
                <a:lnTo>
                  <a:pt x="1968500" y="26670"/>
                </a:lnTo>
                <a:lnTo>
                  <a:pt x="2019300" y="28956"/>
                </a:lnTo>
                <a:lnTo>
                  <a:pt x="2095500" y="33287"/>
                </a:lnTo>
                <a:lnTo>
                  <a:pt x="2159000" y="39521"/>
                </a:lnTo>
                <a:lnTo>
                  <a:pt x="2235200" y="47681"/>
                </a:lnTo>
                <a:lnTo>
                  <a:pt x="2298700" y="57791"/>
                </a:lnTo>
                <a:lnTo>
                  <a:pt x="2374900" y="69875"/>
                </a:lnTo>
                <a:lnTo>
                  <a:pt x="2438400" y="83957"/>
                </a:lnTo>
                <a:lnTo>
                  <a:pt x="2514600" y="100062"/>
                </a:lnTo>
                <a:lnTo>
                  <a:pt x="2578100" y="118214"/>
                </a:lnTo>
                <a:lnTo>
                  <a:pt x="2654300" y="138436"/>
                </a:lnTo>
                <a:lnTo>
                  <a:pt x="2717800" y="160753"/>
                </a:lnTo>
                <a:lnTo>
                  <a:pt x="2794000" y="185189"/>
                </a:lnTo>
                <a:lnTo>
                  <a:pt x="2857500" y="211768"/>
                </a:lnTo>
                <a:lnTo>
                  <a:pt x="2921000" y="240514"/>
                </a:lnTo>
                <a:lnTo>
                  <a:pt x="2984500" y="271451"/>
                </a:lnTo>
                <a:lnTo>
                  <a:pt x="3048000" y="304604"/>
                </a:lnTo>
                <a:lnTo>
                  <a:pt x="3111500" y="339997"/>
                </a:lnTo>
                <a:lnTo>
                  <a:pt x="3175000" y="377653"/>
                </a:lnTo>
                <a:lnTo>
                  <a:pt x="3225800" y="417596"/>
                </a:lnTo>
                <a:lnTo>
                  <a:pt x="3289300" y="459852"/>
                </a:lnTo>
                <a:lnTo>
                  <a:pt x="3340100" y="504444"/>
                </a:lnTo>
                <a:lnTo>
                  <a:pt x="3390900" y="552450"/>
                </a:lnTo>
                <a:lnTo>
                  <a:pt x="3441700" y="603565"/>
                </a:lnTo>
                <a:lnTo>
                  <a:pt x="3492500" y="657588"/>
                </a:lnTo>
                <a:lnTo>
                  <a:pt x="3543300" y="714377"/>
                </a:lnTo>
                <a:lnTo>
                  <a:pt x="3556000" y="743763"/>
                </a:lnTo>
                <a:lnTo>
                  <a:pt x="3581400" y="773787"/>
                </a:lnTo>
                <a:lnTo>
                  <a:pt x="3606800" y="804430"/>
                </a:lnTo>
                <a:lnTo>
                  <a:pt x="3632200" y="867504"/>
                </a:lnTo>
                <a:lnTo>
                  <a:pt x="3657600" y="899900"/>
                </a:lnTo>
                <a:lnTo>
                  <a:pt x="3695700" y="1000302"/>
                </a:lnTo>
                <a:lnTo>
                  <a:pt x="3708400" y="1034782"/>
                </a:lnTo>
                <a:lnTo>
                  <a:pt x="3708400" y="1069739"/>
                </a:lnTo>
                <a:lnTo>
                  <a:pt x="3721100" y="1105154"/>
                </a:lnTo>
                <a:lnTo>
                  <a:pt x="3721100" y="1141010"/>
                </a:lnTo>
                <a:lnTo>
                  <a:pt x="3733800" y="1177290"/>
                </a:lnTo>
                <a:close/>
              </a:path>
              <a:path w="3759200" h="2546350">
                <a:moveTo>
                  <a:pt x="3721100" y="1556165"/>
                </a:moveTo>
                <a:lnTo>
                  <a:pt x="3721100" y="1440914"/>
                </a:lnTo>
                <a:lnTo>
                  <a:pt x="3708400" y="1476393"/>
                </a:lnTo>
                <a:lnTo>
                  <a:pt x="3708400" y="1511384"/>
                </a:lnTo>
                <a:lnTo>
                  <a:pt x="3695700" y="1545875"/>
                </a:lnTo>
                <a:lnTo>
                  <a:pt x="3657600" y="1646196"/>
                </a:lnTo>
                <a:lnTo>
                  <a:pt x="3632200" y="1678538"/>
                </a:lnTo>
                <a:lnTo>
                  <a:pt x="3606800" y="1741492"/>
                </a:lnTo>
                <a:lnTo>
                  <a:pt x="3581400" y="1772074"/>
                </a:lnTo>
                <a:lnTo>
                  <a:pt x="3556000" y="1802042"/>
                </a:lnTo>
                <a:lnTo>
                  <a:pt x="3543300" y="1831379"/>
                </a:lnTo>
                <a:lnTo>
                  <a:pt x="3517900" y="1860074"/>
                </a:lnTo>
                <a:lnTo>
                  <a:pt x="3467100" y="1915474"/>
                </a:lnTo>
                <a:lnTo>
                  <a:pt x="3416300" y="1968129"/>
                </a:lnTo>
                <a:lnTo>
                  <a:pt x="3365500" y="2017776"/>
                </a:lnTo>
                <a:lnTo>
                  <a:pt x="3289300" y="2085989"/>
                </a:lnTo>
                <a:lnTo>
                  <a:pt x="3225800" y="2128240"/>
                </a:lnTo>
                <a:lnTo>
                  <a:pt x="3175000" y="2168176"/>
                </a:lnTo>
                <a:lnTo>
                  <a:pt x="3111500" y="2205821"/>
                </a:lnTo>
                <a:lnTo>
                  <a:pt x="3048000" y="2241201"/>
                </a:lnTo>
                <a:lnTo>
                  <a:pt x="2984500" y="2274340"/>
                </a:lnTo>
                <a:lnTo>
                  <a:pt x="2921000" y="2305263"/>
                </a:lnTo>
                <a:lnTo>
                  <a:pt x="2857500" y="2333995"/>
                </a:lnTo>
                <a:lnTo>
                  <a:pt x="2794000" y="2360560"/>
                </a:lnTo>
                <a:lnTo>
                  <a:pt x="2717800" y="2384983"/>
                </a:lnTo>
                <a:lnTo>
                  <a:pt x="2654300" y="2407290"/>
                </a:lnTo>
                <a:lnTo>
                  <a:pt x="2578100" y="2427505"/>
                </a:lnTo>
                <a:lnTo>
                  <a:pt x="2514600" y="2445652"/>
                </a:lnTo>
                <a:lnTo>
                  <a:pt x="2438400" y="2461757"/>
                </a:lnTo>
                <a:lnTo>
                  <a:pt x="2374900" y="2475845"/>
                </a:lnTo>
                <a:lnTo>
                  <a:pt x="2298700" y="2487939"/>
                </a:lnTo>
                <a:lnTo>
                  <a:pt x="2235200" y="2498066"/>
                </a:lnTo>
                <a:lnTo>
                  <a:pt x="2159000" y="2506249"/>
                </a:lnTo>
                <a:lnTo>
                  <a:pt x="2095500" y="2512514"/>
                </a:lnTo>
                <a:lnTo>
                  <a:pt x="2019300" y="2516886"/>
                </a:lnTo>
                <a:lnTo>
                  <a:pt x="1968500" y="2519172"/>
                </a:lnTo>
                <a:lnTo>
                  <a:pt x="1879600" y="2520696"/>
                </a:lnTo>
                <a:lnTo>
                  <a:pt x="1828800" y="2519934"/>
                </a:lnTo>
                <a:lnTo>
                  <a:pt x="1752600" y="2517939"/>
                </a:lnTo>
                <a:lnTo>
                  <a:pt x="1689100" y="2514033"/>
                </a:lnTo>
                <a:lnTo>
                  <a:pt x="1612900" y="2508190"/>
                </a:lnTo>
                <a:lnTo>
                  <a:pt x="1536700" y="2500386"/>
                </a:lnTo>
                <a:lnTo>
                  <a:pt x="1473200" y="2490594"/>
                </a:lnTo>
                <a:lnTo>
                  <a:pt x="1397000" y="2478789"/>
                </a:lnTo>
                <a:lnTo>
                  <a:pt x="1320800" y="2464946"/>
                </a:lnTo>
                <a:lnTo>
                  <a:pt x="1257300" y="2449038"/>
                </a:lnTo>
                <a:lnTo>
                  <a:pt x="1181100" y="2431041"/>
                </a:lnTo>
                <a:lnTo>
                  <a:pt x="1117600" y="2410929"/>
                </a:lnTo>
                <a:lnTo>
                  <a:pt x="1041400" y="2388677"/>
                </a:lnTo>
                <a:lnTo>
                  <a:pt x="977900" y="2364259"/>
                </a:lnTo>
                <a:lnTo>
                  <a:pt x="901700" y="2337649"/>
                </a:lnTo>
                <a:lnTo>
                  <a:pt x="838200" y="2308822"/>
                </a:lnTo>
                <a:lnTo>
                  <a:pt x="774700" y="2277753"/>
                </a:lnTo>
                <a:lnTo>
                  <a:pt x="711200" y="2244416"/>
                </a:lnTo>
                <a:lnTo>
                  <a:pt x="647700" y="2208786"/>
                </a:lnTo>
                <a:lnTo>
                  <a:pt x="584200" y="2170837"/>
                </a:lnTo>
                <a:lnTo>
                  <a:pt x="533400" y="2130543"/>
                </a:lnTo>
                <a:lnTo>
                  <a:pt x="469900" y="2087880"/>
                </a:lnTo>
                <a:lnTo>
                  <a:pt x="444500" y="2065020"/>
                </a:lnTo>
                <a:lnTo>
                  <a:pt x="419100" y="2041398"/>
                </a:lnTo>
                <a:lnTo>
                  <a:pt x="381000" y="2016945"/>
                </a:lnTo>
                <a:lnTo>
                  <a:pt x="330200" y="1966112"/>
                </a:lnTo>
                <a:lnTo>
                  <a:pt x="279400" y="1912714"/>
                </a:lnTo>
                <a:lnTo>
                  <a:pt x="228600" y="1856755"/>
                </a:lnTo>
                <a:lnTo>
                  <a:pt x="215900" y="1827817"/>
                </a:lnTo>
                <a:lnTo>
                  <a:pt x="190500" y="1798242"/>
                </a:lnTo>
                <a:lnTo>
                  <a:pt x="165100" y="1768030"/>
                </a:lnTo>
                <a:lnTo>
                  <a:pt x="139700" y="1705697"/>
                </a:lnTo>
                <a:lnTo>
                  <a:pt x="114300" y="1673579"/>
                </a:lnTo>
                <a:lnTo>
                  <a:pt x="101600" y="1640826"/>
                </a:lnTo>
                <a:lnTo>
                  <a:pt x="76200" y="1573421"/>
                </a:lnTo>
                <a:lnTo>
                  <a:pt x="38100" y="1467577"/>
                </a:lnTo>
                <a:lnTo>
                  <a:pt x="38100" y="1431036"/>
                </a:lnTo>
                <a:lnTo>
                  <a:pt x="25400" y="1368552"/>
                </a:lnTo>
                <a:lnTo>
                  <a:pt x="25400" y="1304544"/>
                </a:lnTo>
                <a:lnTo>
                  <a:pt x="12700" y="1272540"/>
                </a:lnTo>
                <a:lnTo>
                  <a:pt x="12700" y="1475297"/>
                </a:lnTo>
                <a:lnTo>
                  <a:pt x="50800" y="1588371"/>
                </a:lnTo>
                <a:lnTo>
                  <a:pt x="76200" y="1660539"/>
                </a:lnTo>
                <a:lnTo>
                  <a:pt x="101600" y="1695621"/>
                </a:lnTo>
                <a:lnTo>
                  <a:pt x="114300" y="1730019"/>
                </a:lnTo>
                <a:lnTo>
                  <a:pt x="139700" y="1763719"/>
                </a:lnTo>
                <a:lnTo>
                  <a:pt x="165100" y="1796710"/>
                </a:lnTo>
                <a:lnTo>
                  <a:pt x="177800" y="1828978"/>
                </a:lnTo>
                <a:lnTo>
                  <a:pt x="203200" y="1860512"/>
                </a:lnTo>
                <a:lnTo>
                  <a:pt x="228600" y="1891299"/>
                </a:lnTo>
                <a:lnTo>
                  <a:pt x="254000" y="1921326"/>
                </a:lnTo>
                <a:lnTo>
                  <a:pt x="279400" y="1950580"/>
                </a:lnTo>
                <a:lnTo>
                  <a:pt x="304800" y="1979050"/>
                </a:lnTo>
                <a:lnTo>
                  <a:pt x="342900" y="2006723"/>
                </a:lnTo>
                <a:lnTo>
                  <a:pt x="368300" y="2033585"/>
                </a:lnTo>
                <a:lnTo>
                  <a:pt x="393700" y="2059626"/>
                </a:lnTo>
                <a:lnTo>
                  <a:pt x="431800" y="2084832"/>
                </a:lnTo>
                <a:lnTo>
                  <a:pt x="482600" y="2130552"/>
                </a:lnTo>
                <a:lnTo>
                  <a:pt x="546100" y="2172776"/>
                </a:lnTo>
                <a:lnTo>
                  <a:pt x="609600" y="2212582"/>
                </a:lnTo>
                <a:lnTo>
                  <a:pt x="673100" y="2249998"/>
                </a:lnTo>
                <a:lnTo>
                  <a:pt x="736600" y="2285049"/>
                </a:lnTo>
                <a:lnTo>
                  <a:pt x="800100" y="2317761"/>
                </a:lnTo>
                <a:lnTo>
                  <a:pt x="863600" y="2348162"/>
                </a:lnTo>
                <a:lnTo>
                  <a:pt x="939800" y="2376278"/>
                </a:lnTo>
                <a:lnTo>
                  <a:pt x="1003300" y="2402134"/>
                </a:lnTo>
                <a:lnTo>
                  <a:pt x="1079500" y="2425759"/>
                </a:lnTo>
                <a:lnTo>
                  <a:pt x="1143000" y="2447177"/>
                </a:lnTo>
                <a:lnTo>
                  <a:pt x="1219200" y="2466415"/>
                </a:lnTo>
                <a:lnTo>
                  <a:pt x="1295400" y="2483501"/>
                </a:lnTo>
                <a:lnTo>
                  <a:pt x="1358900" y="2498459"/>
                </a:lnTo>
                <a:lnTo>
                  <a:pt x="1435100" y="2511318"/>
                </a:lnTo>
                <a:lnTo>
                  <a:pt x="1511300" y="2522102"/>
                </a:lnTo>
                <a:lnTo>
                  <a:pt x="1587500" y="2530839"/>
                </a:lnTo>
                <a:lnTo>
                  <a:pt x="1663700" y="2537555"/>
                </a:lnTo>
                <a:lnTo>
                  <a:pt x="1727200" y="2542277"/>
                </a:lnTo>
                <a:lnTo>
                  <a:pt x="1803400" y="2545030"/>
                </a:lnTo>
                <a:lnTo>
                  <a:pt x="1879600" y="2545842"/>
                </a:lnTo>
                <a:lnTo>
                  <a:pt x="1930400" y="2545842"/>
                </a:lnTo>
                <a:lnTo>
                  <a:pt x="1981200" y="2544318"/>
                </a:lnTo>
                <a:lnTo>
                  <a:pt x="2019300" y="2542032"/>
                </a:lnTo>
                <a:lnTo>
                  <a:pt x="2070100" y="2539746"/>
                </a:lnTo>
                <a:lnTo>
                  <a:pt x="2146300" y="2534022"/>
                </a:lnTo>
                <a:lnTo>
                  <a:pt x="2209800" y="2526417"/>
                </a:lnTo>
                <a:lnTo>
                  <a:pt x="2286000" y="2516901"/>
                </a:lnTo>
                <a:lnTo>
                  <a:pt x="2349500" y="2505448"/>
                </a:lnTo>
                <a:lnTo>
                  <a:pt x="2425700" y="2492029"/>
                </a:lnTo>
                <a:lnTo>
                  <a:pt x="2489200" y="2476617"/>
                </a:lnTo>
                <a:lnTo>
                  <a:pt x="2565400" y="2459185"/>
                </a:lnTo>
                <a:lnTo>
                  <a:pt x="2628900" y="2439703"/>
                </a:lnTo>
                <a:lnTo>
                  <a:pt x="2705100" y="2418146"/>
                </a:lnTo>
                <a:lnTo>
                  <a:pt x="2768600" y="2394484"/>
                </a:lnTo>
                <a:lnTo>
                  <a:pt x="2832100" y="2368691"/>
                </a:lnTo>
                <a:lnTo>
                  <a:pt x="2908300" y="2340739"/>
                </a:lnTo>
                <a:lnTo>
                  <a:pt x="2971800" y="2310600"/>
                </a:lnTo>
                <a:lnTo>
                  <a:pt x="3035300" y="2278246"/>
                </a:lnTo>
                <a:lnTo>
                  <a:pt x="3098800" y="2243650"/>
                </a:lnTo>
                <a:lnTo>
                  <a:pt x="3162300" y="2206783"/>
                </a:lnTo>
                <a:lnTo>
                  <a:pt x="3213100" y="2167619"/>
                </a:lnTo>
                <a:lnTo>
                  <a:pt x="3276600" y="2126130"/>
                </a:lnTo>
                <a:lnTo>
                  <a:pt x="3327400" y="2082287"/>
                </a:lnTo>
                <a:lnTo>
                  <a:pt x="3390900" y="2036064"/>
                </a:lnTo>
                <a:lnTo>
                  <a:pt x="3416300" y="2011680"/>
                </a:lnTo>
                <a:lnTo>
                  <a:pt x="3467100" y="1960027"/>
                </a:lnTo>
                <a:lnTo>
                  <a:pt x="3517900" y="1904881"/>
                </a:lnTo>
                <a:lnTo>
                  <a:pt x="3543300" y="1876274"/>
                </a:lnTo>
                <a:lnTo>
                  <a:pt x="3556000" y="1846999"/>
                </a:lnTo>
                <a:lnTo>
                  <a:pt x="3581400" y="1817072"/>
                </a:lnTo>
                <a:lnTo>
                  <a:pt x="3606800" y="1786510"/>
                </a:lnTo>
                <a:lnTo>
                  <a:pt x="3619500" y="1755330"/>
                </a:lnTo>
                <a:lnTo>
                  <a:pt x="3644900" y="1723547"/>
                </a:lnTo>
                <a:lnTo>
                  <a:pt x="3670300" y="1658238"/>
                </a:lnTo>
                <a:lnTo>
                  <a:pt x="3695700" y="1624746"/>
                </a:lnTo>
                <a:lnTo>
                  <a:pt x="3721100" y="1556165"/>
                </a:lnTo>
                <a:close/>
              </a:path>
              <a:path w="3759200" h="2546350">
                <a:moveTo>
                  <a:pt x="3746500" y="1449550"/>
                </a:moveTo>
                <a:lnTo>
                  <a:pt x="3746500" y="1104866"/>
                </a:lnTo>
                <a:lnTo>
                  <a:pt x="3733800" y="1068048"/>
                </a:lnTo>
                <a:lnTo>
                  <a:pt x="3733800" y="1368552"/>
                </a:lnTo>
                <a:lnTo>
                  <a:pt x="3721100" y="1404962"/>
                </a:lnTo>
                <a:lnTo>
                  <a:pt x="3721100" y="1521109"/>
                </a:lnTo>
                <a:lnTo>
                  <a:pt x="3746500" y="1449550"/>
                </a:lnTo>
                <a:close/>
              </a:path>
              <a:path w="3759200" h="2546350">
                <a:moveTo>
                  <a:pt x="3759200" y="1376167"/>
                </a:moveTo>
                <a:lnTo>
                  <a:pt x="3759200" y="1174242"/>
                </a:lnTo>
                <a:lnTo>
                  <a:pt x="3746500" y="1142238"/>
                </a:lnTo>
                <a:lnTo>
                  <a:pt x="3746500" y="1413078"/>
                </a:lnTo>
                <a:lnTo>
                  <a:pt x="3759200" y="13761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37667" y="2640426"/>
            <a:ext cx="1883410" cy="386080"/>
          </a:xfrm>
          <a:custGeom>
            <a:avLst/>
            <a:gdLst/>
            <a:ahLst/>
            <a:cxnLst/>
            <a:rect l="l" t="t" r="r" b="b"/>
            <a:pathLst>
              <a:path w="1883409" h="386079">
                <a:moveTo>
                  <a:pt x="1882902" y="385571"/>
                </a:moveTo>
                <a:lnTo>
                  <a:pt x="1882902" y="0"/>
                </a:lnTo>
                <a:lnTo>
                  <a:pt x="0" y="0"/>
                </a:lnTo>
                <a:lnTo>
                  <a:pt x="0" y="385571"/>
                </a:lnTo>
                <a:lnTo>
                  <a:pt x="4559" y="385571"/>
                </a:lnTo>
                <a:lnTo>
                  <a:pt x="4559" y="9905"/>
                </a:lnTo>
                <a:lnTo>
                  <a:pt x="9893" y="4571"/>
                </a:lnTo>
                <a:lnTo>
                  <a:pt x="9893" y="9905"/>
                </a:lnTo>
                <a:lnTo>
                  <a:pt x="1873745" y="9905"/>
                </a:lnTo>
                <a:lnTo>
                  <a:pt x="1873745" y="4571"/>
                </a:lnTo>
                <a:lnTo>
                  <a:pt x="1878330" y="9905"/>
                </a:lnTo>
                <a:lnTo>
                  <a:pt x="1878330" y="385571"/>
                </a:lnTo>
                <a:lnTo>
                  <a:pt x="1882902" y="385571"/>
                </a:lnTo>
                <a:close/>
              </a:path>
              <a:path w="1883409" h="386079">
                <a:moveTo>
                  <a:pt x="9893" y="9905"/>
                </a:moveTo>
                <a:lnTo>
                  <a:pt x="9893" y="4571"/>
                </a:lnTo>
                <a:lnTo>
                  <a:pt x="4559" y="9905"/>
                </a:lnTo>
                <a:lnTo>
                  <a:pt x="9893" y="9905"/>
                </a:lnTo>
                <a:close/>
              </a:path>
              <a:path w="1883409" h="386079">
                <a:moveTo>
                  <a:pt x="9893" y="376427"/>
                </a:moveTo>
                <a:lnTo>
                  <a:pt x="9893" y="9905"/>
                </a:lnTo>
                <a:lnTo>
                  <a:pt x="4559" y="9905"/>
                </a:lnTo>
                <a:lnTo>
                  <a:pt x="4559" y="376427"/>
                </a:lnTo>
                <a:lnTo>
                  <a:pt x="9893" y="376427"/>
                </a:lnTo>
                <a:close/>
              </a:path>
              <a:path w="1883409" h="386079">
                <a:moveTo>
                  <a:pt x="1878330" y="376427"/>
                </a:moveTo>
                <a:lnTo>
                  <a:pt x="4559" y="376427"/>
                </a:lnTo>
                <a:lnTo>
                  <a:pt x="9893" y="380999"/>
                </a:lnTo>
                <a:lnTo>
                  <a:pt x="9893" y="385571"/>
                </a:lnTo>
                <a:lnTo>
                  <a:pt x="1873745" y="385571"/>
                </a:lnTo>
                <a:lnTo>
                  <a:pt x="1873745" y="380999"/>
                </a:lnTo>
                <a:lnTo>
                  <a:pt x="1878330" y="376427"/>
                </a:lnTo>
                <a:close/>
              </a:path>
              <a:path w="1883409" h="386079">
                <a:moveTo>
                  <a:pt x="9893" y="385571"/>
                </a:moveTo>
                <a:lnTo>
                  <a:pt x="9893" y="380999"/>
                </a:lnTo>
                <a:lnTo>
                  <a:pt x="4559" y="376427"/>
                </a:lnTo>
                <a:lnTo>
                  <a:pt x="4559" y="385571"/>
                </a:lnTo>
                <a:lnTo>
                  <a:pt x="9893" y="385571"/>
                </a:lnTo>
                <a:close/>
              </a:path>
              <a:path w="1883409" h="386079">
                <a:moveTo>
                  <a:pt x="1878330" y="9905"/>
                </a:moveTo>
                <a:lnTo>
                  <a:pt x="1873745" y="4571"/>
                </a:lnTo>
                <a:lnTo>
                  <a:pt x="1873745" y="9905"/>
                </a:lnTo>
                <a:lnTo>
                  <a:pt x="1878330" y="9905"/>
                </a:lnTo>
                <a:close/>
              </a:path>
              <a:path w="1883409" h="386079">
                <a:moveTo>
                  <a:pt x="1878330" y="376427"/>
                </a:moveTo>
                <a:lnTo>
                  <a:pt x="1878330" y="9905"/>
                </a:lnTo>
                <a:lnTo>
                  <a:pt x="1873745" y="9905"/>
                </a:lnTo>
                <a:lnTo>
                  <a:pt x="1873745" y="376427"/>
                </a:lnTo>
                <a:lnTo>
                  <a:pt x="1878330" y="376427"/>
                </a:lnTo>
                <a:close/>
              </a:path>
              <a:path w="1883409" h="386079">
                <a:moveTo>
                  <a:pt x="1878330" y="385571"/>
                </a:moveTo>
                <a:lnTo>
                  <a:pt x="1878330" y="376427"/>
                </a:lnTo>
                <a:lnTo>
                  <a:pt x="1873745" y="380999"/>
                </a:lnTo>
                <a:lnTo>
                  <a:pt x="1873745" y="385571"/>
                </a:lnTo>
                <a:lnTo>
                  <a:pt x="1878330" y="385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642227" y="2644998"/>
            <a:ext cx="1873885" cy="376555"/>
          </a:xfrm>
          <a:prstGeom prst="rect">
            <a:avLst/>
          </a:prstGeom>
          <a:solidFill>
            <a:srgbClr val="C0C0C0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Pri</a:t>
            </a:r>
            <a:r>
              <a:rPr sz="1800" spc="-30" dirty="0">
                <a:latin typeface="Calibri"/>
                <a:cs typeface="Calibri"/>
              </a:rPr>
              <a:t>v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functions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647317" y="3359755"/>
            <a:ext cx="1594485" cy="692150"/>
          </a:xfrm>
          <a:custGeom>
            <a:avLst/>
            <a:gdLst/>
            <a:ahLst/>
            <a:cxnLst/>
            <a:rect l="l" t="t" r="r" b="b"/>
            <a:pathLst>
              <a:path w="1594484" h="692150">
                <a:moveTo>
                  <a:pt x="1594103" y="691896"/>
                </a:moveTo>
                <a:lnTo>
                  <a:pt x="1594103" y="0"/>
                </a:lnTo>
                <a:lnTo>
                  <a:pt x="0" y="0"/>
                </a:lnTo>
                <a:lnTo>
                  <a:pt x="0" y="691896"/>
                </a:lnTo>
                <a:lnTo>
                  <a:pt x="4559" y="691896"/>
                </a:lnTo>
                <a:lnTo>
                  <a:pt x="4559" y="9144"/>
                </a:lnTo>
                <a:lnTo>
                  <a:pt x="9906" y="4572"/>
                </a:lnTo>
                <a:lnTo>
                  <a:pt x="9906" y="9144"/>
                </a:lnTo>
                <a:lnTo>
                  <a:pt x="1584198" y="9144"/>
                </a:lnTo>
                <a:lnTo>
                  <a:pt x="1584198" y="4572"/>
                </a:lnTo>
                <a:lnTo>
                  <a:pt x="1589532" y="9144"/>
                </a:lnTo>
                <a:lnTo>
                  <a:pt x="1589532" y="691896"/>
                </a:lnTo>
                <a:lnTo>
                  <a:pt x="1594103" y="691896"/>
                </a:lnTo>
                <a:close/>
              </a:path>
              <a:path w="1594484" h="692150">
                <a:moveTo>
                  <a:pt x="9906" y="9144"/>
                </a:moveTo>
                <a:lnTo>
                  <a:pt x="9906" y="4572"/>
                </a:lnTo>
                <a:lnTo>
                  <a:pt x="4559" y="9144"/>
                </a:lnTo>
                <a:lnTo>
                  <a:pt x="9906" y="9144"/>
                </a:lnTo>
                <a:close/>
              </a:path>
              <a:path w="1594484" h="692150">
                <a:moveTo>
                  <a:pt x="9906" y="682751"/>
                </a:moveTo>
                <a:lnTo>
                  <a:pt x="9906" y="9144"/>
                </a:lnTo>
                <a:lnTo>
                  <a:pt x="4559" y="9144"/>
                </a:lnTo>
                <a:lnTo>
                  <a:pt x="4559" y="682751"/>
                </a:lnTo>
                <a:lnTo>
                  <a:pt x="9906" y="682751"/>
                </a:lnTo>
                <a:close/>
              </a:path>
              <a:path w="1594484" h="692150">
                <a:moveTo>
                  <a:pt x="1589532" y="682751"/>
                </a:moveTo>
                <a:lnTo>
                  <a:pt x="4559" y="682751"/>
                </a:lnTo>
                <a:lnTo>
                  <a:pt x="9906" y="687324"/>
                </a:lnTo>
                <a:lnTo>
                  <a:pt x="9906" y="691896"/>
                </a:lnTo>
                <a:lnTo>
                  <a:pt x="1584198" y="691896"/>
                </a:lnTo>
                <a:lnTo>
                  <a:pt x="1584198" y="687324"/>
                </a:lnTo>
                <a:lnTo>
                  <a:pt x="1589532" y="682751"/>
                </a:lnTo>
                <a:close/>
              </a:path>
              <a:path w="1594484" h="692150">
                <a:moveTo>
                  <a:pt x="9906" y="691896"/>
                </a:moveTo>
                <a:lnTo>
                  <a:pt x="9906" y="687324"/>
                </a:lnTo>
                <a:lnTo>
                  <a:pt x="4559" y="682751"/>
                </a:lnTo>
                <a:lnTo>
                  <a:pt x="4559" y="691896"/>
                </a:lnTo>
                <a:lnTo>
                  <a:pt x="9906" y="691896"/>
                </a:lnTo>
                <a:close/>
              </a:path>
              <a:path w="1594484" h="692150">
                <a:moveTo>
                  <a:pt x="1589532" y="9144"/>
                </a:moveTo>
                <a:lnTo>
                  <a:pt x="1584198" y="4572"/>
                </a:lnTo>
                <a:lnTo>
                  <a:pt x="1584198" y="9144"/>
                </a:lnTo>
                <a:lnTo>
                  <a:pt x="1589532" y="9144"/>
                </a:lnTo>
                <a:close/>
              </a:path>
              <a:path w="1594484" h="692150">
                <a:moveTo>
                  <a:pt x="1589532" y="682751"/>
                </a:moveTo>
                <a:lnTo>
                  <a:pt x="1589532" y="9144"/>
                </a:lnTo>
                <a:lnTo>
                  <a:pt x="1584198" y="9144"/>
                </a:lnTo>
                <a:lnTo>
                  <a:pt x="1584198" y="682751"/>
                </a:lnTo>
                <a:lnTo>
                  <a:pt x="1589532" y="682751"/>
                </a:lnTo>
                <a:close/>
              </a:path>
              <a:path w="1594484" h="692150">
                <a:moveTo>
                  <a:pt x="1589532" y="691896"/>
                </a:moveTo>
                <a:lnTo>
                  <a:pt x="1589532" y="682751"/>
                </a:lnTo>
                <a:lnTo>
                  <a:pt x="1584198" y="687324"/>
                </a:lnTo>
                <a:lnTo>
                  <a:pt x="1584198" y="691896"/>
                </a:lnTo>
                <a:lnTo>
                  <a:pt x="1589532" y="6918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651877" y="3364326"/>
            <a:ext cx="1584960" cy="683260"/>
          </a:xfrm>
          <a:prstGeom prst="rect">
            <a:avLst/>
          </a:prstGeom>
          <a:solidFill>
            <a:srgbClr val="C0C0C0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D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membe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563247" y="3221832"/>
            <a:ext cx="1081278" cy="957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58675" y="3216499"/>
            <a:ext cx="1090930" cy="967105"/>
          </a:xfrm>
          <a:custGeom>
            <a:avLst/>
            <a:gdLst/>
            <a:ahLst/>
            <a:cxnLst/>
            <a:rect l="l" t="t" r="r" b="b"/>
            <a:pathLst>
              <a:path w="1090929" h="967104">
                <a:moveTo>
                  <a:pt x="1090421" y="966977"/>
                </a:moveTo>
                <a:lnTo>
                  <a:pt x="1090421" y="0"/>
                </a:lnTo>
                <a:lnTo>
                  <a:pt x="0" y="0"/>
                </a:lnTo>
                <a:lnTo>
                  <a:pt x="0" y="966978"/>
                </a:lnTo>
                <a:lnTo>
                  <a:pt x="4572" y="966978"/>
                </a:lnTo>
                <a:lnTo>
                  <a:pt x="4572" y="9906"/>
                </a:lnTo>
                <a:lnTo>
                  <a:pt x="9144" y="5334"/>
                </a:lnTo>
                <a:lnTo>
                  <a:pt x="9144" y="9906"/>
                </a:lnTo>
                <a:lnTo>
                  <a:pt x="1080515" y="9905"/>
                </a:lnTo>
                <a:lnTo>
                  <a:pt x="1080515" y="5333"/>
                </a:lnTo>
                <a:lnTo>
                  <a:pt x="1085837" y="9905"/>
                </a:lnTo>
                <a:lnTo>
                  <a:pt x="1085837" y="966977"/>
                </a:lnTo>
                <a:lnTo>
                  <a:pt x="1090421" y="966977"/>
                </a:lnTo>
                <a:close/>
              </a:path>
              <a:path w="1090929" h="967104">
                <a:moveTo>
                  <a:pt x="9144" y="9906"/>
                </a:moveTo>
                <a:lnTo>
                  <a:pt x="9144" y="5334"/>
                </a:lnTo>
                <a:lnTo>
                  <a:pt x="4572" y="9906"/>
                </a:lnTo>
                <a:lnTo>
                  <a:pt x="9144" y="9906"/>
                </a:lnTo>
                <a:close/>
              </a:path>
              <a:path w="1090929" h="967104">
                <a:moveTo>
                  <a:pt x="9144" y="957834"/>
                </a:moveTo>
                <a:lnTo>
                  <a:pt x="9144" y="9906"/>
                </a:lnTo>
                <a:lnTo>
                  <a:pt x="4572" y="9906"/>
                </a:lnTo>
                <a:lnTo>
                  <a:pt x="4572" y="957834"/>
                </a:lnTo>
                <a:lnTo>
                  <a:pt x="9144" y="957834"/>
                </a:lnTo>
                <a:close/>
              </a:path>
              <a:path w="1090929" h="967104">
                <a:moveTo>
                  <a:pt x="1085837" y="957833"/>
                </a:moveTo>
                <a:lnTo>
                  <a:pt x="4572" y="957834"/>
                </a:lnTo>
                <a:lnTo>
                  <a:pt x="9144" y="962406"/>
                </a:lnTo>
                <a:lnTo>
                  <a:pt x="9144" y="966978"/>
                </a:lnTo>
                <a:lnTo>
                  <a:pt x="1080515" y="966977"/>
                </a:lnTo>
                <a:lnTo>
                  <a:pt x="1080515" y="962405"/>
                </a:lnTo>
                <a:lnTo>
                  <a:pt x="1085837" y="957833"/>
                </a:lnTo>
                <a:close/>
              </a:path>
              <a:path w="1090929" h="967104">
                <a:moveTo>
                  <a:pt x="9144" y="966978"/>
                </a:moveTo>
                <a:lnTo>
                  <a:pt x="9144" y="962406"/>
                </a:lnTo>
                <a:lnTo>
                  <a:pt x="4572" y="957834"/>
                </a:lnTo>
                <a:lnTo>
                  <a:pt x="4572" y="966978"/>
                </a:lnTo>
                <a:lnTo>
                  <a:pt x="9144" y="966978"/>
                </a:lnTo>
                <a:close/>
              </a:path>
              <a:path w="1090929" h="967104">
                <a:moveTo>
                  <a:pt x="1085837" y="9905"/>
                </a:moveTo>
                <a:lnTo>
                  <a:pt x="1080515" y="5333"/>
                </a:lnTo>
                <a:lnTo>
                  <a:pt x="1080515" y="9905"/>
                </a:lnTo>
                <a:lnTo>
                  <a:pt x="1085837" y="9905"/>
                </a:lnTo>
                <a:close/>
              </a:path>
              <a:path w="1090929" h="967104">
                <a:moveTo>
                  <a:pt x="1085837" y="957833"/>
                </a:moveTo>
                <a:lnTo>
                  <a:pt x="1085837" y="9905"/>
                </a:lnTo>
                <a:lnTo>
                  <a:pt x="1080515" y="9905"/>
                </a:lnTo>
                <a:lnTo>
                  <a:pt x="1080515" y="957833"/>
                </a:lnTo>
                <a:lnTo>
                  <a:pt x="1085837" y="957833"/>
                </a:lnTo>
                <a:close/>
              </a:path>
              <a:path w="1090929" h="967104">
                <a:moveTo>
                  <a:pt x="1085837" y="966977"/>
                </a:moveTo>
                <a:lnTo>
                  <a:pt x="1085837" y="957833"/>
                </a:lnTo>
                <a:lnTo>
                  <a:pt x="1080515" y="962405"/>
                </a:lnTo>
                <a:lnTo>
                  <a:pt x="1080515" y="966977"/>
                </a:lnTo>
                <a:lnTo>
                  <a:pt x="1085837" y="966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641219" y="3418682"/>
            <a:ext cx="892175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I</a:t>
            </a:r>
            <a:r>
              <a:rPr sz="1800" spc="-20" dirty="0">
                <a:latin typeface="Calibri"/>
                <a:cs typeface="Calibri"/>
              </a:rPr>
              <a:t>n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r</a:t>
            </a:r>
            <a:r>
              <a:rPr sz="1800" spc="-40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ace </a:t>
            </a:r>
            <a:r>
              <a:rPr sz="1800" dirty="0">
                <a:latin typeface="Calibri"/>
                <a:cs typeface="Calibri"/>
              </a:rPr>
              <a:t>functions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795145" y="3005424"/>
            <a:ext cx="647700" cy="359410"/>
          </a:xfrm>
          <a:custGeom>
            <a:avLst/>
            <a:gdLst/>
            <a:ahLst/>
            <a:cxnLst/>
            <a:rect l="l" t="t" r="r" b="b"/>
            <a:pathLst>
              <a:path w="647700" h="359410">
                <a:moveTo>
                  <a:pt x="128015" y="5333"/>
                </a:moveTo>
                <a:lnTo>
                  <a:pt x="0" y="0"/>
                </a:lnTo>
                <a:lnTo>
                  <a:pt x="72389" y="105917"/>
                </a:lnTo>
                <a:lnTo>
                  <a:pt x="73913" y="103162"/>
                </a:lnTo>
                <a:lnTo>
                  <a:pt x="73913" y="63245"/>
                </a:lnTo>
                <a:lnTo>
                  <a:pt x="80009" y="51815"/>
                </a:lnTo>
                <a:lnTo>
                  <a:pt x="86105" y="55191"/>
                </a:lnTo>
                <a:lnTo>
                  <a:pt x="86105" y="41147"/>
                </a:lnTo>
                <a:lnTo>
                  <a:pt x="92201" y="29717"/>
                </a:lnTo>
                <a:lnTo>
                  <a:pt x="109295" y="39184"/>
                </a:lnTo>
                <a:lnTo>
                  <a:pt x="128015" y="5333"/>
                </a:lnTo>
                <a:close/>
              </a:path>
              <a:path w="647700" h="359410">
                <a:moveTo>
                  <a:pt x="97081" y="61270"/>
                </a:moveTo>
                <a:lnTo>
                  <a:pt x="80009" y="51815"/>
                </a:lnTo>
                <a:lnTo>
                  <a:pt x="73913" y="63245"/>
                </a:lnTo>
                <a:lnTo>
                  <a:pt x="90813" y="72604"/>
                </a:lnTo>
                <a:lnTo>
                  <a:pt x="97081" y="61270"/>
                </a:lnTo>
                <a:close/>
              </a:path>
              <a:path w="647700" h="359410">
                <a:moveTo>
                  <a:pt x="90813" y="72604"/>
                </a:moveTo>
                <a:lnTo>
                  <a:pt x="73913" y="63245"/>
                </a:lnTo>
                <a:lnTo>
                  <a:pt x="73913" y="103162"/>
                </a:lnTo>
                <a:lnTo>
                  <a:pt x="90813" y="72604"/>
                </a:lnTo>
                <a:close/>
              </a:path>
              <a:path w="647700" h="359410">
                <a:moveTo>
                  <a:pt x="109295" y="39184"/>
                </a:moveTo>
                <a:lnTo>
                  <a:pt x="92201" y="29717"/>
                </a:lnTo>
                <a:lnTo>
                  <a:pt x="86105" y="41147"/>
                </a:lnTo>
                <a:lnTo>
                  <a:pt x="103038" y="50498"/>
                </a:lnTo>
                <a:lnTo>
                  <a:pt x="109295" y="39184"/>
                </a:lnTo>
                <a:close/>
              </a:path>
              <a:path w="647700" h="359410">
                <a:moveTo>
                  <a:pt x="103038" y="50498"/>
                </a:moveTo>
                <a:lnTo>
                  <a:pt x="86105" y="41147"/>
                </a:lnTo>
                <a:lnTo>
                  <a:pt x="86105" y="55191"/>
                </a:lnTo>
                <a:lnTo>
                  <a:pt x="97081" y="61270"/>
                </a:lnTo>
                <a:lnTo>
                  <a:pt x="103038" y="50498"/>
                </a:lnTo>
                <a:close/>
              </a:path>
              <a:path w="647700" h="359410">
                <a:moveTo>
                  <a:pt x="544493" y="309046"/>
                </a:moveTo>
                <a:lnTo>
                  <a:pt x="97081" y="61270"/>
                </a:lnTo>
                <a:lnTo>
                  <a:pt x="90813" y="72604"/>
                </a:lnTo>
                <a:lnTo>
                  <a:pt x="538189" y="320360"/>
                </a:lnTo>
                <a:lnTo>
                  <a:pt x="544493" y="309046"/>
                </a:lnTo>
                <a:close/>
              </a:path>
              <a:path w="647700" h="359410">
                <a:moveTo>
                  <a:pt x="556779" y="286999"/>
                </a:moveTo>
                <a:lnTo>
                  <a:pt x="109295" y="39184"/>
                </a:lnTo>
                <a:lnTo>
                  <a:pt x="103038" y="50498"/>
                </a:lnTo>
                <a:lnTo>
                  <a:pt x="550787" y="297752"/>
                </a:lnTo>
                <a:lnTo>
                  <a:pt x="556779" y="286999"/>
                </a:lnTo>
                <a:close/>
              </a:path>
              <a:path w="647700" h="359410">
                <a:moveTo>
                  <a:pt x="561593" y="355314"/>
                </a:moveTo>
                <a:lnTo>
                  <a:pt x="561593" y="318515"/>
                </a:lnTo>
                <a:lnTo>
                  <a:pt x="555497" y="329945"/>
                </a:lnTo>
                <a:lnTo>
                  <a:pt x="538189" y="320360"/>
                </a:lnTo>
                <a:lnTo>
                  <a:pt x="519683" y="353567"/>
                </a:lnTo>
                <a:lnTo>
                  <a:pt x="561593" y="355314"/>
                </a:lnTo>
                <a:close/>
              </a:path>
              <a:path w="647700" h="359410">
                <a:moveTo>
                  <a:pt x="561593" y="318515"/>
                </a:moveTo>
                <a:lnTo>
                  <a:pt x="544493" y="309046"/>
                </a:lnTo>
                <a:lnTo>
                  <a:pt x="538189" y="320360"/>
                </a:lnTo>
                <a:lnTo>
                  <a:pt x="555497" y="329945"/>
                </a:lnTo>
                <a:lnTo>
                  <a:pt x="561593" y="318515"/>
                </a:lnTo>
                <a:close/>
              </a:path>
              <a:path w="647700" h="359410">
                <a:moveTo>
                  <a:pt x="573785" y="355822"/>
                </a:moveTo>
                <a:lnTo>
                  <a:pt x="573785" y="296417"/>
                </a:lnTo>
                <a:lnTo>
                  <a:pt x="567689" y="307085"/>
                </a:lnTo>
                <a:lnTo>
                  <a:pt x="550787" y="297752"/>
                </a:lnTo>
                <a:lnTo>
                  <a:pt x="544493" y="309046"/>
                </a:lnTo>
                <a:lnTo>
                  <a:pt x="561593" y="318515"/>
                </a:lnTo>
                <a:lnTo>
                  <a:pt x="561593" y="355314"/>
                </a:lnTo>
                <a:lnTo>
                  <a:pt x="573785" y="355822"/>
                </a:lnTo>
                <a:close/>
              </a:path>
              <a:path w="647700" h="359410">
                <a:moveTo>
                  <a:pt x="573785" y="296417"/>
                </a:moveTo>
                <a:lnTo>
                  <a:pt x="556779" y="286999"/>
                </a:lnTo>
                <a:lnTo>
                  <a:pt x="550787" y="297752"/>
                </a:lnTo>
                <a:lnTo>
                  <a:pt x="567689" y="307085"/>
                </a:lnTo>
                <a:lnTo>
                  <a:pt x="573785" y="296417"/>
                </a:lnTo>
                <a:close/>
              </a:path>
              <a:path w="647700" h="359410">
                <a:moveTo>
                  <a:pt x="647699" y="358901"/>
                </a:moveTo>
                <a:lnTo>
                  <a:pt x="575309" y="253745"/>
                </a:lnTo>
                <a:lnTo>
                  <a:pt x="556779" y="286999"/>
                </a:lnTo>
                <a:lnTo>
                  <a:pt x="573785" y="296417"/>
                </a:lnTo>
                <a:lnTo>
                  <a:pt x="573785" y="355822"/>
                </a:lnTo>
                <a:lnTo>
                  <a:pt x="647699" y="3589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42239" y="3005424"/>
            <a:ext cx="792480" cy="432434"/>
          </a:xfrm>
          <a:custGeom>
            <a:avLst/>
            <a:gdLst/>
            <a:ahLst/>
            <a:cxnLst/>
            <a:rect l="l" t="t" r="r" b="b"/>
            <a:pathLst>
              <a:path w="792479" h="432435">
                <a:moveTo>
                  <a:pt x="91442" y="360430"/>
                </a:moveTo>
                <a:lnTo>
                  <a:pt x="73152" y="326898"/>
                </a:lnTo>
                <a:lnTo>
                  <a:pt x="0" y="432054"/>
                </a:lnTo>
                <a:lnTo>
                  <a:pt x="74676" y="429387"/>
                </a:lnTo>
                <a:lnTo>
                  <a:pt x="74676" y="369570"/>
                </a:lnTo>
                <a:lnTo>
                  <a:pt x="91442" y="360430"/>
                </a:lnTo>
                <a:close/>
              </a:path>
              <a:path w="792479" h="432435">
                <a:moveTo>
                  <a:pt x="97645" y="371802"/>
                </a:moveTo>
                <a:lnTo>
                  <a:pt x="91442" y="360430"/>
                </a:lnTo>
                <a:lnTo>
                  <a:pt x="74676" y="369570"/>
                </a:lnTo>
                <a:lnTo>
                  <a:pt x="80772" y="381000"/>
                </a:lnTo>
                <a:lnTo>
                  <a:pt x="97645" y="371802"/>
                </a:lnTo>
                <a:close/>
              </a:path>
              <a:path w="792479" h="432435">
                <a:moveTo>
                  <a:pt x="103847" y="383173"/>
                </a:moveTo>
                <a:lnTo>
                  <a:pt x="97645" y="371802"/>
                </a:lnTo>
                <a:lnTo>
                  <a:pt x="80772" y="381000"/>
                </a:lnTo>
                <a:lnTo>
                  <a:pt x="74676" y="369570"/>
                </a:lnTo>
                <a:lnTo>
                  <a:pt x="74676" y="429387"/>
                </a:lnTo>
                <a:lnTo>
                  <a:pt x="86868" y="428951"/>
                </a:lnTo>
                <a:lnTo>
                  <a:pt x="86868" y="392430"/>
                </a:lnTo>
                <a:lnTo>
                  <a:pt x="103847" y="383173"/>
                </a:lnTo>
                <a:close/>
              </a:path>
              <a:path w="792479" h="432435">
                <a:moveTo>
                  <a:pt x="109730" y="393958"/>
                </a:moveTo>
                <a:lnTo>
                  <a:pt x="103847" y="383173"/>
                </a:lnTo>
                <a:lnTo>
                  <a:pt x="86868" y="392430"/>
                </a:lnTo>
                <a:lnTo>
                  <a:pt x="92964" y="403098"/>
                </a:lnTo>
                <a:lnTo>
                  <a:pt x="109730" y="393958"/>
                </a:lnTo>
                <a:close/>
              </a:path>
              <a:path w="792479" h="432435">
                <a:moveTo>
                  <a:pt x="128016" y="427482"/>
                </a:moveTo>
                <a:lnTo>
                  <a:pt x="109730" y="393958"/>
                </a:lnTo>
                <a:lnTo>
                  <a:pt x="92964" y="403098"/>
                </a:lnTo>
                <a:lnTo>
                  <a:pt x="86868" y="392430"/>
                </a:lnTo>
                <a:lnTo>
                  <a:pt x="86868" y="428951"/>
                </a:lnTo>
                <a:lnTo>
                  <a:pt x="128016" y="427482"/>
                </a:lnTo>
                <a:close/>
              </a:path>
              <a:path w="792479" h="432435">
                <a:moveTo>
                  <a:pt x="688952" y="49467"/>
                </a:moveTo>
                <a:lnTo>
                  <a:pt x="682749" y="38095"/>
                </a:lnTo>
                <a:lnTo>
                  <a:pt x="91442" y="360430"/>
                </a:lnTo>
                <a:lnTo>
                  <a:pt x="97645" y="371802"/>
                </a:lnTo>
                <a:lnTo>
                  <a:pt x="688952" y="49467"/>
                </a:lnTo>
                <a:close/>
              </a:path>
              <a:path w="792479" h="432435">
                <a:moveTo>
                  <a:pt x="701037" y="71623"/>
                </a:moveTo>
                <a:lnTo>
                  <a:pt x="695155" y="60839"/>
                </a:lnTo>
                <a:lnTo>
                  <a:pt x="103847" y="383173"/>
                </a:lnTo>
                <a:lnTo>
                  <a:pt x="109730" y="393958"/>
                </a:lnTo>
                <a:lnTo>
                  <a:pt x="701037" y="71623"/>
                </a:lnTo>
                <a:close/>
              </a:path>
              <a:path w="792479" h="432435">
                <a:moveTo>
                  <a:pt x="792480" y="0"/>
                </a:moveTo>
                <a:lnTo>
                  <a:pt x="664464" y="4572"/>
                </a:lnTo>
                <a:lnTo>
                  <a:pt x="682749" y="38095"/>
                </a:lnTo>
                <a:lnTo>
                  <a:pt x="699516" y="28956"/>
                </a:lnTo>
                <a:lnTo>
                  <a:pt x="705612" y="40386"/>
                </a:lnTo>
                <a:lnTo>
                  <a:pt x="705612" y="55139"/>
                </a:lnTo>
                <a:lnTo>
                  <a:pt x="711708" y="51816"/>
                </a:lnTo>
                <a:lnTo>
                  <a:pt x="717804" y="62484"/>
                </a:lnTo>
                <a:lnTo>
                  <a:pt x="717804" y="102362"/>
                </a:lnTo>
                <a:lnTo>
                  <a:pt x="719328" y="105156"/>
                </a:lnTo>
                <a:lnTo>
                  <a:pt x="792480" y="0"/>
                </a:lnTo>
                <a:close/>
              </a:path>
              <a:path w="792479" h="432435">
                <a:moveTo>
                  <a:pt x="705612" y="40386"/>
                </a:moveTo>
                <a:lnTo>
                  <a:pt x="699516" y="28956"/>
                </a:lnTo>
                <a:lnTo>
                  <a:pt x="682749" y="38095"/>
                </a:lnTo>
                <a:lnTo>
                  <a:pt x="688952" y="49467"/>
                </a:lnTo>
                <a:lnTo>
                  <a:pt x="705612" y="40386"/>
                </a:lnTo>
                <a:close/>
              </a:path>
              <a:path w="792479" h="432435">
                <a:moveTo>
                  <a:pt x="705612" y="55139"/>
                </a:moveTo>
                <a:lnTo>
                  <a:pt x="705612" y="40386"/>
                </a:lnTo>
                <a:lnTo>
                  <a:pt x="688952" y="49467"/>
                </a:lnTo>
                <a:lnTo>
                  <a:pt x="695155" y="60839"/>
                </a:lnTo>
                <a:lnTo>
                  <a:pt x="705612" y="55139"/>
                </a:lnTo>
                <a:close/>
              </a:path>
              <a:path w="792479" h="432435">
                <a:moveTo>
                  <a:pt x="717804" y="62484"/>
                </a:moveTo>
                <a:lnTo>
                  <a:pt x="711708" y="51816"/>
                </a:lnTo>
                <a:lnTo>
                  <a:pt x="695155" y="60839"/>
                </a:lnTo>
                <a:lnTo>
                  <a:pt x="701037" y="71623"/>
                </a:lnTo>
                <a:lnTo>
                  <a:pt x="717804" y="62484"/>
                </a:lnTo>
                <a:close/>
              </a:path>
              <a:path w="792479" h="432435">
                <a:moveTo>
                  <a:pt x="717804" y="102362"/>
                </a:moveTo>
                <a:lnTo>
                  <a:pt x="717804" y="62484"/>
                </a:lnTo>
                <a:lnTo>
                  <a:pt x="701037" y="71623"/>
                </a:lnTo>
                <a:lnTo>
                  <a:pt x="717804" y="1023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42227" y="3604356"/>
            <a:ext cx="1009650" cy="169545"/>
          </a:xfrm>
          <a:custGeom>
            <a:avLst/>
            <a:gdLst/>
            <a:ahLst/>
            <a:cxnLst/>
            <a:rect l="l" t="t" r="r" b="b"/>
            <a:pathLst>
              <a:path w="1009650" h="169545">
                <a:moveTo>
                  <a:pt x="113006" y="93126"/>
                </a:moveTo>
                <a:lnTo>
                  <a:pt x="110490" y="55625"/>
                </a:lnTo>
                <a:lnTo>
                  <a:pt x="0" y="120395"/>
                </a:lnTo>
                <a:lnTo>
                  <a:pt x="93726" y="159095"/>
                </a:lnTo>
                <a:lnTo>
                  <a:pt x="93726" y="94487"/>
                </a:lnTo>
                <a:lnTo>
                  <a:pt x="113006" y="93126"/>
                </a:lnTo>
                <a:close/>
              </a:path>
              <a:path w="1009650" h="169545">
                <a:moveTo>
                  <a:pt x="113879" y="106124"/>
                </a:moveTo>
                <a:lnTo>
                  <a:pt x="113006" y="93126"/>
                </a:lnTo>
                <a:lnTo>
                  <a:pt x="93726" y="94487"/>
                </a:lnTo>
                <a:lnTo>
                  <a:pt x="95250" y="107441"/>
                </a:lnTo>
                <a:lnTo>
                  <a:pt x="113879" y="106124"/>
                </a:lnTo>
                <a:close/>
              </a:path>
              <a:path w="1009650" h="169545">
                <a:moveTo>
                  <a:pt x="114748" y="119071"/>
                </a:moveTo>
                <a:lnTo>
                  <a:pt x="113879" y="106124"/>
                </a:lnTo>
                <a:lnTo>
                  <a:pt x="95250" y="107441"/>
                </a:lnTo>
                <a:lnTo>
                  <a:pt x="93726" y="94487"/>
                </a:lnTo>
                <a:lnTo>
                  <a:pt x="93726" y="159095"/>
                </a:lnTo>
                <a:lnTo>
                  <a:pt x="96012" y="160039"/>
                </a:lnTo>
                <a:lnTo>
                  <a:pt x="96012" y="120395"/>
                </a:lnTo>
                <a:lnTo>
                  <a:pt x="114748" y="119071"/>
                </a:lnTo>
                <a:close/>
              </a:path>
              <a:path w="1009650" h="169545">
                <a:moveTo>
                  <a:pt x="115566" y="131260"/>
                </a:moveTo>
                <a:lnTo>
                  <a:pt x="114748" y="119071"/>
                </a:lnTo>
                <a:lnTo>
                  <a:pt x="96012" y="120395"/>
                </a:lnTo>
                <a:lnTo>
                  <a:pt x="96774" y="132587"/>
                </a:lnTo>
                <a:lnTo>
                  <a:pt x="115566" y="131260"/>
                </a:lnTo>
                <a:close/>
              </a:path>
              <a:path w="1009650" h="169545">
                <a:moveTo>
                  <a:pt x="118110" y="169163"/>
                </a:moveTo>
                <a:lnTo>
                  <a:pt x="115566" y="131260"/>
                </a:lnTo>
                <a:lnTo>
                  <a:pt x="96774" y="132587"/>
                </a:lnTo>
                <a:lnTo>
                  <a:pt x="96012" y="120395"/>
                </a:lnTo>
                <a:lnTo>
                  <a:pt x="96012" y="160039"/>
                </a:lnTo>
                <a:lnTo>
                  <a:pt x="118110" y="169163"/>
                </a:lnTo>
                <a:close/>
              </a:path>
              <a:path w="1009650" h="169545">
                <a:moveTo>
                  <a:pt x="895692" y="50852"/>
                </a:moveTo>
                <a:lnTo>
                  <a:pt x="894828" y="37904"/>
                </a:lnTo>
                <a:lnTo>
                  <a:pt x="113006" y="93126"/>
                </a:lnTo>
                <a:lnTo>
                  <a:pt x="113879" y="106124"/>
                </a:lnTo>
                <a:lnTo>
                  <a:pt x="895692" y="50852"/>
                </a:lnTo>
                <a:close/>
              </a:path>
              <a:path w="1009650" h="169545">
                <a:moveTo>
                  <a:pt x="897371" y="76040"/>
                </a:moveTo>
                <a:lnTo>
                  <a:pt x="896555" y="63799"/>
                </a:lnTo>
                <a:lnTo>
                  <a:pt x="114748" y="119071"/>
                </a:lnTo>
                <a:lnTo>
                  <a:pt x="115566" y="131260"/>
                </a:lnTo>
                <a:lnTo>
                  <a:pt x="897371" y="76040"/>
                </a:lnTo>
                <a:close/>
              </a:path>
              <a:path w="1009650" h="169545">
                <a:moveTo>
                  <a:pt x="1009650" y="48767"/>
                </a:moveTo>
                <a:lnTo>
                  <a:pt x="892302" y="0"/>
                </a:lnTo>
                <a:lnTo>
                  <a:pt x="894828" y="37904"/>
                </a:lnTo>
                <a:lnTo>
                  <a:pt x="913638" y="36575"/>
                </a:lnTo>
                <a:lnTo>
                  <a:pt x="914400" y="49529"/>
                </a:lnTo>
                <a:lnTo>
                  <a:pt x="914400" y="62537"/>
                </a:lnTo>
                <a:lnTo>
                  <a:pt x="915162" y="62483"/>
                </a:lnTo>
                <a:lnTo>
                  <a:pt x="916686" y="74675"/>
                </a:lnTo>
                <a:lnTo>
                  <a:pt x="916686" y="104288"/>
                </a:lnTo>
                <a:lnTo>
                  <a:pt x="1009650" y="48767"/>
                </a:lnTo>
                <a:close/>
              </a:path>
              <a:path w="1009650" h="169545">
                <a:moveTo>
                  <a:pt x="914400" y="49529"/>
                </a:moveTo>
                <a:lnTo>
                  <a:pt x="913638" y="36575"/>
                </a:lnTo>
                <a:lnTo>
                  <a:pt x="894828" y="37904"/>
                </a:lnTo>
                <a:lnTo>
                  <a:pt x="895692" y="50852"/>
                </a:lnTo>
                <a:lnTo>
                  <a:pt x="914400" y="49529"/>
                </a:lnTo>
                <a:close/>
              </a:path>
              <a:path w="1009650" h="169545">
                <a:moveTo>
                  <a:pt x="914400" y="62537"/>
                </a:moveTo>
                <a:lnTo>
                  <a:pt x="914400" y="49529"/>
                </a:lnTo>
                <a:lnTo>
                  <a:pt x="895692" y="50852"/>
                </a:lnTo>
                <a:lnTo>
                  <a:pt x="896555" y="63799"/>
                </a:lnTo>
                <a:lnTo>
                  <a:pt x="914400" y="62537"/>
                </a:lnTo>
                <a:close/>
              </a:path>
              <a:path w="1009650" h="169545">
                <a:moveTo>
                  <a:pt x="916686" y="74675"/>
                </a:moveTo>
                <a:lnTo>
                  <a:pt x="915162" y="62483"/>
                </a:lnTo>
                <a:lnTo>
                  <a:pt x="896555" y="63799"/>
                </a:lnTo>
                <a:lnTo>
                  <a:pt x="897371" y="76040"/>
                </a:lnTo>
                <a:lnTo>
                  <a:pt x="916686" y="74675"/>
                </a:lnTo>
                <a:close/>
              </a:path>
              <a:path w="1009650" h="169545">
                <a:moveTo>
                  <a:pt x="916686" y="104288"/>
                </a:moveTo>
                <a:lnTo>
                  <a:pt x="916686" y="74675"/>
                </a:lnTo>
                <a:lnTo>
                  <a:pt x="897371" y="76040"/>
                </a:lnTo>
                <a:lnTo>
                  <a:pt x="899922" y="114299"/>
                </a:lnTo>
                <a:lnTo>
                  <a:pt x="916686" y="104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15547" y="3615024"/>
            <a:ext cx="647700" cy="76200"/>
          </a:xfrm>
          <a:custGeom>
            <a:avLst/>
            <a:gdLst/>
            <a:ahLst/>
            <a:cxnLst/>
            <a:rect l="l" t="t" r="r" b="b"/>
            <a:pathLst>
              <a:path w="647700" h="76200">
                <a:moveTo>
                  <a:pt x="76200" y="76200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33527"/>
                </a:lnTo>
                <a:lnTo>
                  <a:pt x="73151" y="33527"/>
                </a:lnTo>
                <a:lnTo>
                  <a:pt x="73151" y="74675"/>
                </a:lnTo>
                <a:lnTo>
                  <a:pt x="76200" y="76200"/>
                </a:lnTo>
                <a:close/>
              </a:path>
              <a:path w="647700" h="76200">
                <a:moveTo>
                  <a:pt x="73151" y="43433"/>
                </a:moveTo>
                <a:lnTo>
                  <a:pt x="73151" y="33527"/>
                </a:lnTo>
                <a:lnTo>
                  <a:pt x="63246" y="33527"/>
                </a:lnTo>
                <a:lnTo>
                  <a:pt x="63246" y="43433"/>
                </a:lnTo>
                <a:lnTo>
                  <a:pt x="73151" y="43433"/>
                </a:lnTo>
                <a:close/>
              </a:path>
              <a:path w="647700" h="76200">
                <a:moveTo>
                  <a:pt x="73151" y="74675"/>
                </a:moveTo>
                <a:lnTo>
                  <a:pt x="73151" y="43433"/>
                </a:lnTo>
                <a:lnTo>
                  <a:pt x="63246" y="43433"/>
                </a:lnTo>
                <a:lnTo>
                  <a:pt x="63246" y="69723"/>
                </a:lnTo>
                <a:lnTo>
                  <a:pt x="73151" y="74675"/>
                </a:lnTo>
                <a:close/>
              </a:path>
              <a:path w="647700" h="76200">
                <a:moveTo>
                  <a:pt x="92201" y="43433"/>
                </a:moveTo>
                <a:lnTo>
                  <a:pt x="92201" y="33527"/>
                </a:lnTo>
                <a:lnTo>
                  <a:pt x="82296" y="33527"/>
                </a:lnTo>
                <a:lnTo>
                  <a:pt x="82296" y="43433"/>
                </a:lnTo>
                <a:lnTo>
                  <a:pt x="92201" y="43433"/>
                </a:lnTo>
                <a:close/>
              </a:path>
              <a:path w="647700" h="76200">
                <a:moveTo>
                  <a:pt x="111251" y="43433"/>
                </a:moveTo>
                <a:lnTo>
                  <a:pt x="111251" y="33527"/>
                </a:lnTo>
                <a:lnTo>
                  <a:pt x="101346" y="33527"/>
                </a:lnTo>
                <a:lnTo>
                  <a:pt x="101346" y="43433"/>
                </a:lnTo>
                <a:lnTo>
                  <a:pt x="111251" y="43433"/>
                </a:lnTo>
                <a:close/>
              </a:path>
              <a:path w="647700" h="76200">
                <a:moveTo>
                  <a:pt x="130301" y="43433"/>
                </a:moveTo>
                <a:lnTo>
                  <a:pt x="130301" y="33527"/>
                </a:lnTo>
                <a:lnTo>
                  <a:pt x="120396" y="33527"/>
                </a:lnTo>
                <a:lnTo>
                  <a:pt x="120396" y="43433"/>
                </a:lnTo>
                <a:lnTo>
                  <a:pt x="130301" y="43433"/>
                </a:lnTo>
                <a:close/>
              </a:path>
              <a:path w="647700" h="76200">
                <a:moveTo>
                  <a:pt x="149351" y="43433"/>
                </a:moveTo>
                <a:lnTo>
                  <a:pt x="149351" y="33527"/>
                </a:lnTo>
                <a:lnTo>
                  <a:pt x="139446" y="33527"/>
                </a:lnTo>
                <a:lnTo>
                  <a:pt x="139446" y="43433"/>
                </a:lnTo>
                <a:lnTo>
                  <a:pt x="149351" y="43433"/>
                </a:lnTo>
                <a:close/>
              </a:path>
              <a:path w="647700" h="76200">
                <a:moveTo>
                  <a:pt x="168401" y="43433"/>
                </a:moveTo>
                <a:lnTo>
                  <a:pt x="168401" y="33527"/>
                </a:lnTo>
                <a:lnTo>
                  <a:pt x="158496" y="33527"/>
                </a:lnTo>
                <a:lnTo>
                  <a:pt x="158496" y="43433"/>
                </a:lnTo>
                <a:lnTo>
                  <a:pt x="168401" y="43433"/>
                </a:lnTo>
                <a:close/>
              </a:path>
              <a:path w="647700" h="76200">
                <a:moveTo>
                  <a:pt x="187451" y="43433"/>
                </a:moveTo>
                <a:lnTo>
                  <a:pt x="187451" y="33527"/>
                </a:lnTo>
                <a:lnTo>
                  <a:pt x="177546" y="33527"/>
                </a:lnTo>
                <a:lnTo>
                  <a:pt x="177546" y="43433"/>
                </a:lnTo>
                <a:lnTo>
                  <a:pt x="187451" y="43433"/>
                </a:lnTo>
                <a:close/>
              </a:path>
              <a:path w="647700" h="76200">
                <a:moveTo>
                  <a:pt x="206501" y="43433"/>
                </a:moveTo>
                <a:lnTo>
                  <a:pt x="206501" y="33527"/>
                </a:lnTo>
                <a:lnTo>
                  <a:pt x="196596" y="33527"/>
                </a:lnTo>
                <a:lnTo>
                  <a:pt x="196596" y="43433"/>
                </a:lnTo>
                <a:lnTo>
                  <a:pt x="206501" y="43433"/>
                </a:lnTo>
                <a:close/>
              </a:path>
              <a:path w="647700" h="76200">
                <a:moveTo>
                  <a:pt x="225551" y="43433"/>
                </a:moveTo>
                <a:lnTo>
                  <a:pt x="225551" y="33527"/>
                </a:lnTo>
                <a:lnTo>
                  <a:pt x="215646" y="33527"/>
                </a:lnTo>
                <a:lnTo>
                  <a:pt x="215646" y="43433"/>
                </a:lnTo>
                <a:lnTo>
                  <a:pt x="225551" y="43433"/>
                </a:lnTo>
                <a:close/>
              </a:path>
              <a:path w="647700" h="76200">
                <a:moveTo>
                  <a:pt x="244601" y="43433"/>
                </a:moveTo>
                <a:lnTo>
                  <a:pt x="244601" y="33527"/>
                </a:lnTo>
                <a:lnTo>
                  <a:pt x="234696" y="33527"/>
                </a:lnTo>
                <a:lnTo>
                  <a:pt x="234696" y="43433"/>
                </a:lnTo>
                <a:lnTo>
                  <a:pt x="244601" y="43433"/>
                </a:lnTo>
                <a:close/>
              </a:path>
              <a:path w="647700" h="76200">
                <a:moveTo>
                  <a:pt x="263651" y="43433"/>
                </a:moveTo>
                <a:lnTo>
                  <a:pt x="263651" y="33527"/>
                </a:lnTo>
                <a:lnTo>
                  <a:pt x="253746" y="33527"/>
                </a:lnTo>
                <a:lnTo>
                  <a:pt x="253746" y="43433"/>
                </a:lnTo>
                <a:lnTo>
                  <a:pt x="263651" y="43433"/>
                </a:lnTo>
                <a:close/>
              </a:path>
              <a:path w="647700" h="76200">
                <a:moveTo>
                  <a:pt x="282701" y="43433"/>
                </a:moveTo>
                <a:lnTo>
                  <a:pt x="282701" y="33527"/>
                </a:lnTo>
                <a:lnTo>
                  <a:pt x="272796" y="33527"/>
                </a:lnTo>
                <a:lnTo>
                  <a:pt x="272796" y="43433"/>
                </a:lnTo>
                <a:lnTo>
                  <a:pt x="282701" y="43433"/>
                </a:lnTo>
                <a:close/>
              </a:path>
              <a:path w="647700" h="76200">
                <a:moveTo>
                  <a:pt x="301751" y="43433"/>
                </a:moveTo>
                <a:lnTo>
                  <a:pt x="301751" y="33527"/>
                </a:lnTo>
                <a:lnTo>
                  <a:pt x="291846" y="33527"/>
                </a:lnTo>
                <a:lnTo>
                  <a:pt x="291846" y="43433"/>
                </a:lnTo>
                <a:lnTo>
                  <a:pt x="301751" y="43433"/>
                </a:lnTo>
                <a:close/>
              </a:path>
              <a:path w="647700" h="76200">
                <a:moveTo>
                  <a:pt x="320801" y="43433"/>
                </a:moveTo>
                <a:lnTo>
                  <a:pt x="320801" y="33527"/>
                </a:lnTo>
                <a:lnTo>
                  <a:pt x="310896" y="33527"/>
                </a:lnTo>
                <a:lnTo>
                  <a:pt x="310896" y="43433"/>
                </a:lnTo>
                <a:lnTo>
                  <a:pt x="320801" y="43433"/>
                </a:lnTo>
                <a:close/>
              </a:path>
              <a:path w="647700" h="76200">
                <a:moveTo>
                  <a:pt x="339851" y="43433"/>
                </a:moveTo>
                <a:lnTo>
                  <a:pt x="339851" y="33527"/>
                </a:lnTo>
                <a:lnTo>
                  <a:pt x="329946" y="33527"/>
                </a:lnTo>
                <a:lnTo>
                  <a:pt x="329946" y="43433"/>
                </a:lnTo>
                <a:lnTo>
                  <a:pt x="339851" y="43433"/>
                </a:lnTo>
                <a:close/>
              </a:path>
              <a:path w="647700" h="76200">
                <a:moveTo>
                  <a:pt x="358901" y="43433"/>
                </a:moveTo>
                <a:lnTo>
                  <a:pt x="358901" y="33527"/>
                </a:lnTo>
                <a:lnTo>
                  <a:pt x="348996" y="33527"/>
                </a:lnTo>
                <a:lnTo>
                  <a:pt x="348996" y="43433"/>
                </a:lnTo>
                <a:lnTo>
                  <a:pt x="358901" y="43433"/>
                </a:lnTo>
                <a:close/>
              </a:path>
              <a:path w="647700" h="76200">
                <a:moveTo>
                  <a:pt x="377951" y="43433"/>
                </a:moveTo>
                <a:lnTo>
                  <a:pt x="377951" y="33527"/>
                </a:lnTo>
                <a:lnTo>
                  <a:pt x="368046" y="33527"/>
                </a:lnTo>
                <a:lnTo>
                  <a:pt x="368046" y="43433"/>
                </a:lnTo>
                <a:lnTo>
                  <a:pt x="377951" y="43433"/>
                </a:lnTo>
                <a:close/>
              </a:path>
              <a:path w="647700" h="76200">
                <a:moveTo>
                  <a:pt x="397001" y="43433"/>
                </a:moveTo>
                <a:lnTo>
                  <a:pt x="397001" y="33527"/>
                </a:lnTo>
                <a:lnTo>
                  <a:pt x="387096" y="33527"/>
                </a:lnTo>
                <a:lnTo>
                  <a:pt x="387096" y="43433"/>
                </a:lnTo>
                <a:lnTo>
                  <a:pt x="397001" y="43433"/>
                </a:lnTo>
                <a:close/>
              </a:path>
              <a:path w="647700" h="76200">
                <a:moveTo>
                  <a:pt x="416051" y="43433"/>
                </a:moveTo>
                <a:lnTo>
                  <a:pt x="416051" y="33527"/>
                </a:lnTo>
                <a:lnTo>
                  <a:pt x="406146" y="33527"/>
                </a:lnTo>
                <a:lnTo>
                  <a:pt x="406146" y="43433"/>
                </a:lnTo>
                <a:lnTo>
                  <a:pt x="416051" y="43433"/>
                </a:lnTo>
                <a:close/>
              </a:path>
              <a:path w="647700" h="76200">
                <a:moveTo>
                  <a:pt x="435101" y="43433"/>
                </a:moveTo>
                <a:lnTo>
                  <a:pt x="435101" y="33527"/>
                </a:lnTo>
                <a:lnTo>
                  <a:pt x="425196" y="33527"/>
                </a:lnTo>
                <a:lnTo>
                  <a:pt x="425196" y="43433"/>
                </a:lnTo>
                <a:lnTo>
                  <a:pt x="435101" y="43433"/>
                </a:lnTo>
                <a:close/>
              </a:path>
              <a:path w="647700" h="76200">
                <a:moveTo>
                  <a:pt x="454151" y="43433"/>
                </a:moveTo>
                <a:lnTo>
                  <a:pt x="454151" y="33527"/>
                </a:lnTo>
                <a:lnTo>
                  <a:pt x="444246" y="33527"/>
                </a:lnTo>
                <a:lnTo>
                  <a:pt x="444246" y="43433"/>
                </a:lnTo>
                <a:lnTo>
                  <a:pt x="454151" y="43433"/>
                </a:lnTo>
                <a:close/>
              </a:path>
              <a:path w="647700" h="76200">
                <a:moveTo>
                  <a:pt x="473201" y="43433"/>
                </a:moveTo>
                <a:lnTo>
                  <a:pt x="473201" y="33527"/>
                </a:lnTo>
                <a:lnTo>
                  <a:pt x="463296" y="33527"/>
                </a:lnTo>
                <a:lnTo>
                  <a:pt x="463296" y="43433"/>
                </a:lnTo>
                <a:lnTo>
                  <a:pt x="473201" y="43433"/>
                </a:lnTo>
                <a:close/>
              </a:path>
              <a:path w="647700" h="76200">
                <a:moveTo>
                  <a:pt x="492251" y="43433"/>
                </a:moveTo>
                <a:lnTo>
                  <a:pt x="492251" y="33527"/>
                </a:lnTo>
                <a:lnTo>
                  <a:pt x="482346" y="33527"/>
                </a:lnTo>
                <a:lnTo>
                  <a:pt x="482346" y="43433"/>
                </a:lnTo>
                <a:lnTo>
                  <a:pt x="492251" y="43433"/>
                </a:lnTo>
                <a:close/>
              </a:path>
              <a:path w="647700" h="76200">
                <a:moveTo>
                  <a:pt x="511301" y="43433"/>
                </a:moveTo>
                <a:lnTo>
                  <a:pt x="511301" y="33527"/>
                </a:lnTo>
                <a:lnTo>
                  <a:pt x="501396" y="33527"/>
                </a:lnTo>
                <a:lnTo>
                  <a:pt x="501396" y="43433"/>
                </a:lnTo>
                <a:lnTo>
                  <a:pt x="511301" y="43433"/>
                </a:lnTo>
                <a:close/>
              </a:path>
              <a:path w="647700" h="76200">
                <a:moveTo>
                  <a:pt x="530351" y="43433"/>
                </a:moveTo>
                <a:lnTo>
                  <a:pt x="530351" y="33527"/>
                </a:lnTo>
                <a:lnTo>
                  <a:pt x="520446" y="33527"/>
                </a:lnTo>
                <a:lnTo>
                  <a:pt x="520446" y="43433"/>
                </a:lnTo>
                <a:lnTo>
                  <a:pt x="530351" y="43433"/>
                </a:lnTo>
                <a:close/>
              </a:path>
              <a:path w="647700" h="76200">
                <a:moveTo>
                  <a:pt x="549401" y="43433"/>
                </a:moveTo>
                <a:lnTo>
                  <a:pt x="549401" y="33527"/>
                </a:lnTo>
                <a:lnTo>
                  <a:pt x="539496" y="33527"/>
                </a:lnTo>
                <a:lnTo>
                  <a:pt x="539496" y="43433"/>
                </a:lnTo>
                <a:lnTo>
                  <a:pt x="549401" y="43433"/>
                </a:lnTo>
                <a:close/>
              </a:path>
              <a:path w="647700" h="76200">
                <a:moveTo>
                  <a:pt x="568451" y="43433"/>
                </a:moveTo>
                <a:lnTo>
                  <a:pt x="568451" y="33527"/>
                </a:lnTo>
                <a:lnTo>
                  <a:pt x="558546" y="33527"/>
                </a:lnTo>
                <a:lnTo>
                  <a:pt x="558546" y="43433"/>
                </a:lnTo>
                <a:lnTo>
                  <a:pt x="568451" y="43433"/>
                </a:lnTo>
                <a:close/>
              </a:path>
              <a:path w="647700" h="76200">
                <a:moveTo>
                  <a:pt x="647700" y="38100"/>
                </a:moveTo>
                <a:lnTo>
                  <a:pt x="571500" y="0"/>
                </a:lnTo>
                <a:lnTo>
                  <a:pt x="571500" y="76200"/>
                </a:lnTo>
                <a:lnTo>
                  <a:pt x="577596" y="73151"/>
                </a:lnTo>
                <a:lnTo>
                  <a:pt x="577596" y="33527"/>
                </a:lnTo>
                <a:lnTo>
                  <a:pt x="583692" y="33527"/>
                </a:lnTo>
                <a:lnTo>
                  <a:pt x="583692" y="70103"/>
                </a:lnTo>
                <a:lnTo>
                  <a:pt x="647700" y="38100"/>
                </a:lnTo>
                <a:close/>
              </a:path>
              <a:path w="647700" h="76200">
                <a:moveTo>
                  <a:pt x="583692" y="43433"/>
                </a:moveTo>
                <a:lnTo>
                  <a:pt x="583692" y="33527"/>
                </a:lnTo>
                <a:lnTo>
                  <a:pt x="577596" y="33527"/>
                </a:lnTo>
                <a:lnTo>
                  <a:pt x="577596" y="43433"/>
                </a:lnTo>
                <a:lnTo>
                  <a:pt x="583692" y="43433"/>
                </a:lnTo>
                <a:close/>
              </a:path>
              <a:path w="647700" h="76200">
                <a:moveTo>
                  <a:pt x="583692" y="70103"/>
                </a:moveTo>
                <a:lnTo>
                  <a:pt x="583692" y="43433"/>
                </a:lnTo>
                <a:lnTo>
                  <a:pt x="577596" y="43433"/>
                </a:lnTo>
                <a:lnTo>
                  <a:pt x="577596" y="73151"/>
                </a:lnTo>
                <a:lnTo>
                  <a:pt x="583692" y="701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545975" y="4521297"/>
            <a:ext cx="7766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alibri"/>
                <a:cs typeface="Calibri"/>
              </a:rPr>
              <a:t>objec</a:t>
            </a:r>
            <a:r>
              <a:rPr sz="1800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800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26194" y="4448144"/>
            <a:ext cx="7766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alibri"/>
                <a:cs typeface="Calibri"/>
              </a:rPr>
              <a:t>objec</a:t>
            </a:r>
            <a:r>
              <a:rPr sz="1800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800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4"/>
          <p:cNvSpPr/>
          <p:nvPr/>
        </p:nvSpPr>
        <p:spPr>
          <a:xfrm>
            <a:off x="1985551" y="5526501"/>
            <a:ext cx="7139558" cy="14497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6"/>
          <p:cNvSpPr txBox="1"/>
          <p:nvPr/>
        </p:nvSpPr>
        <p:spPr>
          <a:xfrm>
            <a:off x="2286217" y="6039772"/>
            <a:ext cx="62992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main()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7"/>
          <p:cNvSpPr txBox="1"/>
          <p:nvPr/>
        </p:nvSpPr>
        <p:spPr>
          <a:xfrm>
            <a:off x="4159213" y="6034247"/>
            <a:ext cx="72072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Object 1</a:t>
            </a:r>
          </a:p>
        </p:txBody>
      </p:sp>
      <p:sp>
        <p:nvSpPr>
          <p:cNvPr id="37" name="object 8"/>
          <p:cNvSpPr txBox="1"/>
          <p:nvPr/>
        </p:nvSpPr>
        <p:spPr>
          <a:xfrm>
            <a:off x="6175462" y="5745444"/>
            <a:ext cx="72072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Object 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8" name="object 9"/>
          <p:cNvSpPr txBox="1"/>
          <p:nvPr/>
        </p:nvSpPr>
        <p:spPr>
          <a:xfrm>
            <a:off x="8046955" y="5745444"/>
            <a:ext cx="72072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Object 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9" name="object 7"/>
          <p:cNvSpPr txBox="1"/>
          <p:nvPr/>
        </p:nvSpPr>
        <p:spPr>
          <a:xfrm>
            <a:off x="5743523" y="6523237"/>
            <a:ext cx="72072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Object </a:t>
            </a:r>
            <a:r>
              <a:rPr lang="en-AU" sz="1600" dirty="0">
                <a:latin typeface="Calibri"/>
                <a:cs typeface="Calibri"/>
              </a:rPr>
              <a:t>3</a:t>
            </a:r>
            <a:endParaRPr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02225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35785" y="808164"/>
            <a:ext cx="104330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Quiz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3070" y="1490725"/>
            <a:ext cx="7084059" cy="50813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Fin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bu</a:t>
            </a:r>
            <a:r>
              <a:rPr sz="240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ode</a:t>
            </a:r>
            <a:endParaRPr sz="2400" dirty="0">
              <a:latin typeface="Calibri"/>
              <a:cs typeface="Calibri"/>
            </a:endParaRPr>
          </a:p>
          <a:p>
            <a:pPr marL="355600" marR="5561330" indent="-342900">
              <a:lnSpc>
                <a:spcPct val="110000"/>
              </a:lnSpc>
              <a:spcBef>
                <a:spcPts val="1230"/>
              </a:spcBef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clas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s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Data{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privat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1800" dirty="0">
                <a:latin typeface="Courier New"/>
                <a:cs typeface="Courier New"/>
              </a:rPr>
              <a:t>:</a:t>
            </a:r>
          </a:p>
          <a:p>
            <a:pPr marL="355600" marR="4919980" indent="571500">
              <a:lnSpc>
                <a:spcPct val="110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data;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publi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</a:t>
            </a:r>
            <a:r>
              <a:rPr sz="1800" dirty="0">
                <a:latin typeface="Courier New"/>
                <a:cs typeface="Courier New"/>
              </a:rPr>
              <a:t>:</a:t>
            </a: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1800" spc="-10" dirty="0">
                <a:latin typeface="Courier New"/>
                <a:cs typeface="Courier New"/>
              </a:rPr>
              <a:t>Data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number=</a:t>
            </a:r>
            <a:r>
              <a:rPr sz="1800" dirty="0">
                <a:latin typeface="Courier New"/>
                <a:cs typeface="Courier New"/>
              </a:rPr>
              <a:t>0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)</a:t>
            </a:r>
            <a:r>
              <a:rPr sz="1800" spc="-15" dirty="0">
                <a:latin typeface="Courier New"/>
                <a:cs typeface="Courier New"/>
              </a:rPr>
              <a:t> </a:t>
            </a:r>
            <a:endParaRPr lang="en-AU" sz="1800" spc="-15" dirty="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voi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d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setValue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data</a:t>
            </a:r>
            <a:r>
              <a:rPr sz="1800" dirty="0">
                <a:latin typeface="Courier New"/>
                <a:cs typeface="Courier New"/>
              </a:rPr>
              <a:t>)</a:t>
            </a:r>
            <a:r>
              <a:rPr sz="1800" spc="-10" dirty="0">
                <a:latin typeface="Courier New"/>
                <a:cs typeface="Courier New"/>
              </a:rPr>
              <a:t> {this-&gt;dat</a:t>
            </a:r>
            <a:r>
              <a:rPr sz="1800" dirty="0">
                <a:latin typeface="Courier New"/>
                <a:cs typeface="Courier New"/>
              </a:rPr>
              <a:t>a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0" dirty="0">
                <a:latin typeface="Courier New"/>
                <a:cs typeface="Courier New"/>
              </a:rPr>
              <a:t> data;}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getValue(</a:t>
            </a:r>
            <a:r>
              <a:rPr sz="1800" dirty="0">
                <a:latin typeface="Courier New"/>
                <a:cs typeface="Courier New"/>
              </a:rPr>
              <a:t>)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cons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r>
              <a:rPr sz="1800" spc="-10" dirty="0">
                <a:latin typeface="Courier New"/>
                <a:cs typeface="Courier New"/>
              </a:rPr>
              <a:t> retur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10" dirty="0">
                <a:latin typeface="Courier New"/>
                <a:cs typeface="Courier New"/>
              </a:rPr>
              <a:t> data</a:t>
            </a:r>
            <a:r>
              <a:rPr sz="1800" dirty="0">
                <a:latin typeface="Courier New"/>
                <a:cs typeface="Courier New"/>
              </a:rPr>
              <a:t>;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spc="-10" dirty="0">
                <a:latin typeface="Courier New"/>
                <a:cs typeface="Courier New"/>
              </a:rPr>
              <a:t>};</a:t>
            </a:r>
            <a:endParaRPr sz="18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voi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d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process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cons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Data</a:t>
            </a:r>
            <a:r>
              <a:rPr sz="1800" dirty="0">
                <a:latin typeface="Courier New"/>
                <a:cs typeface="Courier New"/>
              </a:rPr>
              <a:t>&amp;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dataObj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newValu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)</a:t>
            </a: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dirty="0">
                <a:latin typeface="Courier New"/>
                <a:cs typeface="Courier New"/>
              </a:rPr>
              <a:t>{</a:t>
            </a:r>
          </a:p>
          <a:p>
            <a:pPr marL="422275">
              <a:lnSpc>
                <a:spcPct val="100000"/>
              </a:lnSpc>
              <a:spcBef>
                <a:spcPts val="215"/>
              </a:spcBef>
            </a:pP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c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dataObj.getValue();</a:t>
            </a:r>
            <a:endParaRPr sz="18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422275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dataObj.setValue(newValue);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56300" y="5581352"/>
            <a:ext cx="3889375" cy="83099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163195" marR="275590">
              <a:lnSpc>
                <a:spcPct val="100000"/>
              </a:lnSpc>
            </a:pP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800" spc="-10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alue(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1800" spc="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is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no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spc="-2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function</a:t>
            </a:r>
            <a:r>
              <a:rPr sz="1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and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800" spc="-2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it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annot</a:t>
            </a:r>
            <a:r>
              <a:rPr sz="1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be</a:t>
            </a:r>
            <a:r>
              <a:rPr sz="1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use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8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wit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18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an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objec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passe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8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as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spc="-2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FF0000"/>
                </a:solidFill>
                <a:latin typeface="Calibri"/>
                <a:cs typeface="Calibri"/>
              </a:rPr>
              <a:t>re</a:t>
            </a:r>
            <a:r>
              <a:rPr sz="1800" spc="-5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-3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ce</a:t>
            </a:r>
            <a:endParaRPr sz="1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34875" y="5578602"/>
            <a:ext cx="3889375" cy="1152525"/>
          </a:xfrm>
          <a:custGeom>
            <a:avLst/>
            <a:gdLst/>
            <a:ahLst/>
            <a:cxnLst/>
            <a:rect l="l" t="t" r="r" b="b"/>
            <a:pathLst>
              <a:path w="3889375" h="1152525">
                <a:moveTo>
                  <a:pt x="0" y="0"/>
                </a:moveTo>
                <a:lnTo>
                  <a:pt x="0" y="1152144"/>
                </a:lnTo>
                <a:lnTo>
                  <a:pt x="3889248" y="1152144"/>
                </a:lnTo>
                <a:lnTo>
                  <a:pt x="3889248" y="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1500" y="3095625"/>
            <a:ext cx="7587684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3880" marR="5080" indent="-1821814">
              <a:lnSpc>
                <a:spcPct val="100000"/>
              </a:lnSpc>
            </a:pPr>
            <a:r>
              <a:rPr sz="4400" spc="-5" dirty="0">
                <a:latin typeface="Arial"/>
                <a:cs typeface="Arial"/>
              </a:rPr>
              <a:t>Relationship</a:t>
            </a:r>
            <a:r>
              <a:rPr sz="4400" spc="5" dirty="0">
                <a:latin typeface="Arial"/>
                <a:cs typeface="Arial"/>
              </a:rPr>
              <a:t> </a:t>
            </a:r>
            <a:r>
              <a:rPr lang="en-AU" sz="4400" spc="5" dirty="0">
                <a:latin typeface="Arial"/>
                <a:cs typeface="Arial"/>
              </a:rPr>
              <a:t>B</a:t>
            </a:r>
            <a:r>
              <a:rPr sz="4400" spc="-5" dirty="0" err="1">
                <a:latin typeface="Arial"/>
                <a:cs typeface="Arial"/>
              </a:rPr>
              <a:t>etween</a:t>
            </a:r>
            <a:r>
              <a:rPr sz="4400" spc="5" dirty="0">
                <a:latin typeface="Arial"/>
                <a:cs typeface="Arial"/>
              </a:rPr>
              <a:t> </a:t>
            </a:r>
            <a:r>
              <a:rPr lang="en-AU" sz="4400" spc="-5" dirty="0">
                <a:latin typeface="Arial"/>
                <a:cs typeface="Arial"/>
              </a:rPr>
              <a:t>C</a:t>
            </a:r>
            <a:r>
              <a:rPr sz="4400" spc="-5" dirty="0">
                <a:latin typeface="Arial"/>
                <a:cs typeface="Arial"/>
              </a:rPr>
              <a:t>lasses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594099" y="4288353"/>
            <a:ext cx="3799707" cy="6360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000" spc="-5" dirty="0" err="1">
                <a:latin typeface="Arial"/>
                <a:cs typeface="Arial"/>
              </a:rPr>
              <a:t>Dr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lang="en-AU" sz="2000" spc="-5" dirty="0">
                <a:latin typeface="Arial"/>
                <a:cs typeface="Arial"/>
              </a:rPr>
              <a:t>Obada Al Khatib</a:t>
            </a:r>
            <a:endParaRPr sz="2000" dirty="0"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439"/>
              </a:spcBef>
            </a:pPr>
            <a:r>
              <a:rPr lang="en-AU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obadaalkhatib@uowdubai.ac.ae</a:t>
            </a:r>
            <a:endParaRPr sz="1800" u="sng" dirty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8629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2533" y="761682"/>
            <a:ext cx="262001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/>
              <a:t>Inheritance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105033" y="1911794"/>
            <a:ext cx="8427720" cy="2095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99200"/>
              </a:lnSpc>
              <a:buFont typeface="Arial"/>
              <a:buChar char="•"/>
              <a:tabLst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 yo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nee</a:t>
            </a:r>
            <a:r>
              <a:rPr sz="2800" dirty="0">
                <a:latin typeface="Calibri"/>
                <a:cs typeface="Calibri"/>
              </a:rPr>
              <a:t>d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5" dirty="0">
                <a:latin typeface="Calibri"/>
                <a:cs typeface="Calibri"/>
              </a:rPr>
              <a:t>writ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progra</a:t>
            </a:r>
            <a:r>
              <a:rPr sz="2800" dirty="0">
                <a:latin typeface="Calibri"/>
                <a:cs typeface="Calibri"/>
              </a:rPr>
              <a:t>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usin</a:t>
            </a:r>
            <a:r>
              <a:rPr sz="2800" dirty="0">
                <a:latin typeface="Calibri"/>
                <a:cs typeface="Calibri"/>
              </a:rPr>
              <a:t>g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 ne</a:t>
            </a:r>
            <a:r>
              <a:rPr sz="2800" dirty="0">
                <a:latin typeface="Calibri"/>
                <a:cs typeface="Calibri"/>
              </a:rPr>
              <a:t>w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class </a:t>
            </a:r>
            <a:r>
              <a:rPr sz="2800" spc="-5" dirty="0">
                <a:latin typeface="Calibri"/>
                <a:cs typeface="Calibri"/>
              </a:rPr>
              <a:t>named </a:t>
            </a:r>
            <a:r>
              <a:rPr sz="2800" spc="-10" dirty="0">
                <a:latin typeface="Courier New"/>
                <a:cs typeface="Courier New"/>
              </a:rPr>
              <a:t>SeniorStaf</a:t>
            </a:r>
            <a:r>
              <a:rPr sz="2800" dirty="0">
                <a:latin typeface="Courier New"/>
                <a:cs typeface="Courier New"/>
              </a:rPr>
              <a:t>f</a:t>
            </a:r>
            <a:r>
              <a:rPr sz="2800" spc="-5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t </a:t>
            </a:r>
            <a:r>
              <a:rPr sz="2800" spc="-5" dirty="0">
                <a:latin typeface="Calibri"/>
                <a:cs typeface="Calibri"/>
              </a:rPr>
              <a:t>ma</a:t>
            </a:r>
            <a:r>
              <a:rPr sz="2800" dirty="0">
                <a:latin typeface="Calibri"/>
                <a:cs typeface="Calibri"/>
              </a:rPr>
              <a:t>y </a:t>
            </a:r>
            <a:r>
              <a:rPr sz="2800" spc="-5" dirty="0">
                <a:latin typeface="Calibri"/>
                <a:cs typeface="Calibri"/>
              </a:rPr>
              <a:t>b</a:t>
            </a:r>
            <a:r>
              <a:rPr sz="2800" dirty="0">
                <a:latin typeface="Calibri"/>
                <a:cs typeface="Calibri"/>
              </a:rPr>
              <a:t>e </a:t>
            </a:r>
            <a:r>
              <a:rPr sz="2800" spc="-5" dirty="0">
                <a:latin typeface="Calibri"/>
                <a:cs typeface="Calibri"/>
              </a:rPr>
              <a:t>easie</a:t>
            </a:r>
            <a:r>
              <a:rPr sz="2800" dirty="0">
                <a:latin typeface="Calibri"/>
                <a:cs typeface="Calibri"/>
              </a:rPr>
              <a:t>r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10" dirty="0">
                <a:latin typeface="Courier New"/>
                <a:cs typeface="Courier New"/>
              </a:rPr>
              <a:t>SeniorStaff </a:t>
            </a:r>
            <a:r>
              <a:rPr sz="2800" spc="-5" dirty="0">
                <a:latin typeface="Calibri"/>
                <a:cs typeface="Calibri"/>
              </a:rPr>
              <a:t>coul</a:t>
            </a:r>
            <a:r>
              <a:rPr sz="2800" dirty="0">
                <a:latin typeface="Calibri"/>
                <a:cs typeface="Calibri"/>
              </a:rPr>
              <a:t>d reuse</a:t>
            </a:r>
            <a:r>
              <a:rPr sz="2800" spc="-5" dirty="0">
                <a:latin typeface="Calibri"/>
                <a:cs typeface="Calibri"/>
              </a:rPr>
              <a:t> propertie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5" dirty="0">
                <a:latin typeface="Calibri"/>
                <a:cs typeface="Calibri"/>
              </a:rPr>
              <a:t>alread</a:t>
            </a:r>
            <a:r>
              <a:rPr sz="2800" dirty="0">
                <a:latin typeface="Calibri"/>
                <a:cs typeface="Calibri"/>
              </a:rPr>
              <a:t>y </a:t>
            </a:r>
            <a:r>
              <a:rPr sz="2800" spc="-5" dirty="0">
                <a:latin typeface="Calibri"/>
                <a:cs typeface="Calibri"/>
              </a:rPr>
              <a:t>define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class </a:t>
            </a:r>
            <a:r>
              <a:rPr sz="2800" spc="-10" dirty="0">
                <a:latin typeface="Courier New"/>
                <a:cs typeface="Courier New"/>
              </a:rPr>
              <a:t>Staff</a:t>
            </a:r>
            <a:r>
              <a:rPr lang="en-AU" sz="2800" spc="-10" dirty="0">
                <a:latin typeface="Courier New"/>
                <a:cs typeface="Courier New"/>
              </a:rPr>
              <a:t>.</a:t>
            </a:r>
            <a:endParaRPr sz="2800" dirty="0">
              <a:latin typeface="Courier New"/>
              <a:cs typeface="Courier New"/>
            </a:endParaRPr>
          </a:p>
          <a:p>
            <a:pPr marL="755015" marR="8890" indent="-285750">
              <a:lnSpc>
                <a:spcPct val="100000"/>
              </a:lnSpc>
              <a:spcBef>
                <a:spcPts val="595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spc="245" dirty="0">
                <a:latin typeface="Arial"/>
                <a:cs typeface="Arial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SeniorStaf</a:t>
            </a:r>
            <a:r>
              <a:rPr sz="2400" dirty="0">
                <a:latin typeface="Courier New"/>
                <a:cs typeface="Courier New"/>
              </a:rPr>
              <a:t>f</a:t>
            </a:r>
            <a:r>
              <a:rPr sz="2400" spc="-91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alibri"/>
                <a:cs typeface="Calibri"/>
              </a:rPr>
              <a:t>wil</a:t>
            </a:r>
            <a:r>
              <a:rPr sz="2400" dirty="0">
                <a:latin typeface="Calibri"/>
                <a:cs typeface="Calibri"/>
              </a:rPr>
              <a:t>l 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 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redefine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members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whic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are </a:t>
            </a:r>
            <a:r>
              <a:rPr sz="2400" spc="-5" dirty="0">
                <a:latin typeface="Calibri"/>
                <a:cs typeface="Calibri"/>
              </a:rPr>
              <a:t>already </a:t>
            </a:r>
            <a:r>
              <a:rPr sz="2400" dirty="0">
                <a:latin typeface="Calibri"/>
                <a:cs typeface="Calibri"/>
              </a:rPr>
              <a:t>defined 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Staf</a:t>
            </a:r>
            <a:r>
              <a:rPr sz="2400" dirty="0">
                <a:latin typeface="Courier New"/>
                <a:cs typeface="Courier New"/>
              </a:rPr>
              <a:t>f</a:t>
            </a:r>
            <a:r>
              <a:rPr sz="2400" spc="-91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alibri"/>
                <a:cs typeface="Calibri"/>
              </a:rPr>
              <a:t>members</a:t>
            </a:r>
            <a:r>
              <a:rPr lang="en-AU"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62233" y="4054760"/>
            <a:ext cx="2319655" cy="353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spc="245" dirty="0">
                <a:latin typeface="Arial"/>
                <a:cs typeface="Arial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SeniorStaff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7971" y="4073144"/>
            <a:ext cx="477139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may als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 require som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additional</a:t>
            </a:r>
            <a:r>
              <a:rPr sz="2400" spc="-5" dirty="0">
                <a:latin typeface="Calibri"/>
                <a:cs typeface="Calibri"/>
              </a:rPr>
              <a:t> 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62233" y="4438141"/>
            <a:ext cx="7746365" cy="15534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members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function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(e.g.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bonu</a:t>
            </a:r>
            <a:r>
              <a:rPr sz="2400" dirty="0">
                <a:latin typeface="Courier New"/>
                <a:cs typeface="Courier New"/>
              </a:rPr>
              <a:t>s</a:t>
            </a:r>
            <a:r>
              <a:rPr sz="2400" spc="-91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 err="1">
                <a:latin typeface="Courier New"/>
                <a:cs typeface="Courier New"/>
              </a:rPr>
              <a:t>getBonus</a:t>
            </a:r>
            <a:r>
              <a:rPr sz="2400" spc="-5" dirty="0">
                <a:latin typeface="Courier New"/>
                <a:cs typeface="Courier New"/>
              </a:rPr>
              <a:t>(</a:t>
            </a:r>
            <a:r>
              <a:rPr sz="2400" dirty="0">
                <a:latin typeface="Courier New"/>
                <a:cs typeface="Courier New"/>
              </a:rPr>
              <a:t>)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lang="en-AU" sz="2400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297815" marR="5080" indent="-285750">
              <a:lnSpc>
                <a:spcPct val="100699"/>
              </a:lnSpc>
              <a:spcBef>
                <a:spcPts val="55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spc="245" dirty="0">
                <a:latin typeface="Arial"/>
                <a:cs typeface="Arial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SeniorStaf</a:t>
            </a:r>
            <a:r>
              <a:rPr sz="2400" dirty="0">
                <a:latin typeface="Courier New"/>
                <a:cs typeface="Courier New"/>
              </a:rPr>
              <a:t>f</a:t>
            </a:r>
            <a:r>
              <a:rPr sz="2400" spc="-90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alibri"/>
                <a:cs typeface="Calibri"/>
              </a:rPr>
              <a:t>clas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migh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 require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different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display forma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-5" dirty="0">
                <a:latin typeface="Calibri"/>
                <a:cs typeface="Calibri"/>
              </a:rPr>
              <a:t> 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Staf</a:t>
            </a:r>
            <a:r>
              <a:rPr sz="2400" dirty="0">
                <a:latin typeface="Courier New"/>
                <a:cs typeface="Courier New"/>
              </a:rPr>
              <a:t>f</a:t>
            </a:r>
            <a:r>
              <a:rPr sz="2400" spc="-91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alibri"/>
                <a:cs typeface="Calibri"/>
              </a:rPr>
              <a:t>class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display(</a:t>
            </a:r>
            <a:r>
              <a:rPr sz="2400" dirty="0">
                <a:latin typeface="Courier New"/>
                <a:cs typeface="Courier New"/>
              </a:rPr>
              <a:t>)</a:t>
            </a:r>
            <a:r>
              <a:rPr sz="2400" spc="-90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may </a:t>
            </a:r>
            <a:r>
              <a:rPr sz="2400" dirty="0">
                <a:latin typeface="Calibri"/>
                <a:cs typeface="Calibri"/>
              </a:rPr>
              <a:t>need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substitute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wit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ne</a:t>
            </a:r>
            <a:r>
              <a:rPr sz="2400" spc="-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 version</a:t>
            </a:r>
            <a:r>
              <a:rPr lang="en-AU" sz="2400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45196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9814" y="3770534"/>
            <a:ext cx="7948930" cy="207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ourier New"/>
                <a:cs typeface="Courier New"/>
              </a:rPr>
              <a:t>SeniorStaf</a:t>
            </a:r>
            <a:r>
              <a:rPr sz="2400" dirty="0">
                <a:latin typeface="Courier New"/>
                <a:cs typeface="Courier New"/>
              </a:rPr>
              <a:t>f</a:t>
            </a:r>
            <a:r>
              <a:rPr sz="2400" spc="-91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alibri"/>
                <a:cs typeface="Calibri"/>
              </a:rPr>
              <a:t>clas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derived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Staf</a:t>
            </a:r>
            <a:r>
              <a:rPr sz="2400" dirty="0">
                <a:latin typeface="Courier New"/>
                <a:cs typeface="Courier New"/>
              </a:rPr>
              <a:t>f</a:t>
            </a:r>
            <a:r>
              <a:rPr sz="2400" spc="-91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alibri"/>
                <a:cs typeface="Calibri"/>
              </a:rPr>
              <a:t>class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inherits </a:t>
            </a:r>
            <a:r>
              <a:rPr sz="2400" spc="-5" dirty="0">
                <a:latin typeface="Calibri"/>
                <a:cs typeface="Calibri"/>
              </a:rPr>
              <a:t>propertie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behaviour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ourier New"/>
                <a:cs typeface="Courier New"/>
              </a:rPr>
              <a:t>Staf</a:t>
            </a:r>
            <a:r>
              <a:rPr sz="2400" dirty="0">
                <a:latin typeface="Courier New"/>
                <a:cs typeface="Courier New"/>
              </a:rPr>
              <a:t>f</a:t>
            </a:r>
            <a:r>
              <a:rPr sz="2400" spc="-90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alibri"/>
                <a:cs typeface="Calibri"/>
              </a:rPr>
              <a:t>clas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5" dirty="0">
                <a:latin typeface="Calibri"/>
                <a:cs typeface="Calibri"/>
              </a:rPr>
              <a:t> us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them</a:t>
            </a:r>
            <a:r>
              <a:rPr lang="en-AU"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355600" algn="l"/>
                <a:tab pos="3398520" algn="l"/>
              </a:tabLst>
            </a:pPr>
            <a:r>
              <a:rPr sz="2400" spc="-5" dirty="0">
                <a:latin typeface="Courier New"/>
                <a:cs typeface="Courier New"/>
              </a:rPr>
              <a:t>SeniorStaf</a:t>
            </a:r>
            <a:r>
              <a:rPr sz="2400" dirty="0">
                <a:latin typeface="Courier New"/>
                <a:cs typeface="Courier New"/>
              </a:rPr>
              <a:t>f</a:t>
            </a:r>
            <a:r>
              <a:rPr sz="2400" spc="52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alibri"/>
                <a:cs typeface="Calibri"/>
              </a:rPr>
              <a:t>"i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a"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5" dirty="0">
                <a:latin typeface="Courier New"/>
                <a:cs typeface="Courier New"/>
              </a:rPr>
              <a:t>Staf</a:t>
            </a:r>
            <a:r>
              <a:rPr sz="2400" dirty="0">
                <a:latin typeface="Courier New"/>
                <a:cs typeface="Courier New"/>
              </a:rPr>
              <a:t>f</a:t>
            </a:r>
            <a:r>
              <a:rPr sz="2400" spc="-1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alibri"/>
                <a:cs typeface="Calibri"/>
              </a:rPr>
              <a:t>member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too</a:t>
            </a:r>
            <a:r>
              <a:rPr lang="en-AU"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ourier New"/>
                <a:cs typeface="Courier New"/>
              </a:rPr>
              <a:t>Staf</a:t>
            </a:r>
            <a:r>
              <a:rPr sz="2400" dirty="0">
                <a:latin typeface="Courier New"/>
                <a:cs typeface="Courier New"/>
              </a:rPr>
              <a:t>f</a:t>
            </a:r>
            <a:r>
              <a:rPr sz="2400" spc="-900" dirty="0">
                <a:latin typeface="Courier New"/>
                <a:cs typeface="Courier New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calle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b="1" spc="-5" dirty="0">
                <a:latin typeface="Calibri"/>
                <a:cs typeface="Calibri"/>
              </a:rPr>
              <a:t>parent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class,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bas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spc="-10" dirty="0">
                <a:latin typeface="Calibri"/>
                <a:cs typeface="Calibri"/>
              </a:rPr>
              <a:t> class</a:t>
            </a:r>
            <a:r>
              <a:rPr lang="en-AU" sz="2400" b="1" spc="-10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ourier New"/>
                <a:cs typeface="Courier New"/>
              </a:rPr>
              <a:t>SeniorStaf</a:t>
            </a:r>
            <a:r>
              <a:rPr sz="2400" dirty="0">
                <a:latin typeface="Courier New"/>
                <a:cs typeface="Courier New"/>
              </a:rPr>
              <a:t>f</a:t>
            </a:r>
            <a:r>
              <a:rPr sz="2400" spc="-15" dirty="0">
                <a:latin typeface="Courier New"/>
                <a:cs typeface="Courier New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calle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b="1" spc="-10" dirty="0">
                <a:latin typeface="Calibri"/>
                <a:cs typeface="Calibri"/>
              </a:rPr>
              <a:t>chil</a:t>
            </a:r>
            <a:r>
              <a:rPr sz="2400" b="1" spc="-5" dirty="0">
                <a:latin typeface="Calibri"/>
                <a:cs typeface="Calibri"/>
              </a:rPr>
              <a:t>d </a:t>
            </a:r>
            <a:r>
              <a:rPr sz="2400" b="1" spc="-10" dirty="0">
                <a:latin typeface="Calibri"/>
                <a:cs typeface="Calibri"/>
              </a:rPr>
              <a:t>clas</a:t>
            </a:r>
            <a:r>
              <a:rPr sz="2400" b="1" spc="-5" dirty="0">
                <a:latin typeface="Calibri"/>
                <a:cs typeface="Calibri"/>
              </a:rPr>
              <a:t>s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derived</a:t>
            </a:r>
            <a:r>
              <a:rPr sz="2400" b="1" spc="-10" dirty="0">
                <a:latin typeface="Calibri"/>
                <a:cs typeface="Calibri"/>
              </a:rPr>
              <a:t> class</a:t>
            </a:r>
            <a:r>
              <a:rPr lang="en-AU" sz="2400" b="1" spc="-10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5259" y="657225"/>
            <a:ext cx="262001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/>
              <a:t>Inheritance</a:t>
            </a:r>
            <a:endParaRPr sz="4400" dirty="0"/>
          </a:p>
        </p:txBody>
      </p:sp>
      <p:sp>
        <p:nvSpPr>
          <p:cNvPr id="4" name="object 4"/>
          <p:cNvSpPr txBox="1"/>
          <p:nvPr/>
        </p:nvSpPr>
        <p:spPr>
          <a:xfrm>
            <a:off x="2682887" y="1761744"/>
            <a:ext cx="2303780" cy="34925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600" spc="-5" dirty="0">
                <a:latin typeface="Courier New"/>
                <a:cs typeface="Courier New"/>
              </a:rPr>
              <a:t>Staff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78315" y="2901695"/>
            <a:ext cx="2381250" cy="34925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11175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SeniorStaff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3109" y="2117407"/>
            <a:ext cx="1809940" cy="8020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786761" y="1766570"/>
            <a:ext cx="9613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Base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86761" y="2917959"/>
            <a:ext cx="12312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Derived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5033" y="2476944"/>
            <a:ext cx="152971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i="1" spc="-5" dirty="0">
                <a:solidFill>
                  <a:srgbClr val="00009A"/>
                </a:solidFill>
                <a:latin typeface="Calibri"/>
                <a:cs typeface="Calibri"/>
              </a:rPr>
              <a:t>Indicates inheri</a:t>
            </a:r>
            <a:r>
              <a:rPr sz="1400" i="1" spc="-10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400" i="1" spc="-5" dirty="0">
                <a:solidFill>
                  <a:srgbClr val="00009A"/>
                </a:solidFill>
                <a:latin typeface="Calibri"/>
                <a:cs typeface="Calibri"/>
              </a:rPr>
              <a:t>ance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34441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1343" y="878014"/>
            <a:ext cx="613156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i="1" spc="-10" dirty="0">
                <a:latin typeface="Calibri"/>
                <a:cs typeface="Calibri"/>
              </a:rPr>
              <a:t>Exampl</a:t>
            </a:r>
            <a:r>
              <a:rPr sz="4400" i="1" spc="0" dirty="0">
                <a:latin typeface="Calibri"/>
                <a:cs typeface="Calibri"/>
              </a:rPr>
              <a:t>e</a:t>
            </a:r>
            <a:r>
              <a:rPr sz="4400" spc="-5" dirty="0"/>
              <a:t>:</a:t>
            </a:r>
            <a:r>
              <a:rPr sz="4400" dirty="0"/>
              <a:t> using</a:t>
            </a:r>
            <a:r>
              <a:rPr sz="4400" spc="10" dirty="0"/>
              <a:t> </a:t>
            </a:r>
            <a:r>
              <a:rPr sz="4400" spc="-5" dirty="0"/>
              <a:t>inheritance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8689" y="3057144"/>
            <a:ext cx="3385185" cy="3672204"/>
          </a:xfrm>
          <a:prstGeom prst="rect">
            <a:avLst/>
          </a:prstGeom>
          <a:solidFill>
            <a:srgbClr val="FFFFCC"/>
          </a:solidFill>
          <a:ln w="19050">
            <a:solidFill>
              <a:srgbClr val="DDDDD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clas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s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Staff</a:t>
            </a:r>
            <a:endParaRPr sz="1800">
              <a:latin typeface="Courier New"/>
              <a:cs typeface="Courier New"/>
            </a:endParaRPr>
          </a:p>
          <a:p>
            <a:pPr marL="9017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636270" marR="1355725" indent="-273050">
              <a:lnSpc>
                <a:spcPct val="100000"/>
              </a:lnSpc>
            </a:pP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privat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1800" dirty="0">
                <a:latin typeface="Courier New"/>
                <a:cs typeface="Courier New"/>
              </a:rPr>
              <a:t>: 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idNum;</a:t>
            </a:r>
            <a:endParaRPr sz="1800">
              <a:latin typeface="Courier New"/>
              <a:cs typeface="Courier New"/>
            </a:endParaRPr>
          </a:p>
          <a:p>
            <a:pPr marL="636270" marR="400050">
              <a:lnSpc>
                <a:spcPct val="100000"/>
              </a:lnSpc>
            </a:pP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strin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g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firstName;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strin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g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lastName;</a:t>
            </a:r>
            <a:endParaRPr sz="1800">
              <a:latin typeface="Courier New"/>
              <a:cs typeface="Courier New"/>
            </a:endParaRPr>
          </a:p>
          <a:p>
            <a:pPr marL="636270" marR="1629410" indent="-273050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publi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c</a:t>
            </a:r>
            <a:r>
              <a:rPr sz="1800" dirty="0">
                <a:latin typeface="Courier New"/>
                <a:cs typeface="Courier New"/>
              </a:rPr>
              <a:t>: </a:t>
            </a:r>
            <a:r>
              <a:rPr sz="1800" spc="-10" dirty="0">
                <a:latin typeface="Courier New"/>
                <a:cs typeface="Courier New"/>
              </a:rPr>
              <a:t>Staff();</a:t>
            </a:r>
            <a:endParaRPr sz="1800">
              <a:latin typeface="Courier New"/>
              <a:cs typeface="Courier New"/>
            </a:endParaRPr>
          </a:p>
          <a:p>
            <a:pPr marL="63627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ourier New"/>
                <a:cs typeface="Courier New"/>
              </a:rPr>
              <a:t>~Staff();</a:t>
            </a:r>
            <a:endParaRPr sz="1800">
              <a:latin typeface="Courier New"/>
              <a:cs typeface="Courier New"/>
            </a:endParaRPr>
          </a:p>
          <a:p>
            <a:pPr marL="636270" marR="673100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voi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d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display();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getId();</a:t>
            </a:r>
            <a:endParaRPr sz="1800">
              <a:latin typeface="Courier New"/>
              <a:cs typeface="Courier New"/>
            </a:endParaRPr>
          </a:p>
          <a:p>
            <a:pPr marL="9017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};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41633" y="3057144"/>
            <a:ext cx="4825365" cy="3094990"/>
          </a:xfrm>
          <a:prstGeom prst="rect">
            <a:avLst/>
          </a:prstGeom>
          <a:solidFill>
            <a:srgbClr val="FFFFCC"/>
          </a:solidFill>
          <a:ln w="19050">
            <a:solidFill>
              <a:srgbClr val="DDDDD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  <a:tabLst>
                <a:tab pos="2684780" algn="l"/>
              </a:tabLst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clas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s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SeniorStaf</a:t>
            </a:r>
            <a:r>
              <a:rPr sz="1800" dirty="0">
                <a:latin typeface="Courier New"/>
                <a:cs typeface="Courier New"/>
              </a:rPr>
              <a:t>f	: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publi</a:t>
            </a:r>
            <a:r>
              <a:rPr sz="1800" b="1" dirty="0">
                <a:latin typeface="Courier New"/>
                <a:cs typeface="Courier New"/>
              </a:rPr>
              <a:t>c</a:t>
            </a:r>
            <a:r>
              <a:rPr sz="1800" b="1" spc="-15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Staff</a:t>
            </a:r>
            <a:endParaRPr sz="18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636905" marR="2522855" indent="-273050">
              <a:lnSpc>
                <a:spcPct val="100000"/>
              </a:lnSpc>
            </a:pP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privat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1800" dirty="0">
                <a:latin typeface="Courier New"/>
                <a:cs typeface="Courier New"/>
              </a:rPr>
              <a:t>:  </a:t>
            </a:r>
            <a:r>
              <a:rPr sz="1800" spc="-10" dirty="0">
                <a:latin typeface="Courier New"/>
                <a:cs typeface="Courier New"/>
              </a:rPr>
              <a:t>floa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bonus;</a:t>
            </a:r>
            <a:endParaRPr sz="1800">
              <a:latin typeface="Courier New"/>
              <a:cs typeface="Courier New"/>
            </a:endParaRPr>
          </a:p>
          <a:p>
            <a:pPr marL="636905" marR="2248535" indent="-273050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publi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c</a:t>
            </a:r>
            <a:r>
              <a:rPr sz="1800" dirty="0">
                <a:latin typeface="Courier New"/>
                <a:cs typeface="Courier New"/>
              </a:rPr>
              <a:t>: </a:t>
            </a:r>
            <a:r>
              <a:rPr sz="1800" spc="-5" dirty="0">
                <a:latin typeface="Courier New"/>
                <a:cs typeface="Courier New"/>
              </a:rPr>
              <a:t>SeniorStaff();</a:t>
            </a:r>
            <a:endParaRPr sz="1800">
              <a:latin typeface="Courier New"/>
              <a:cs typeface="Courier New"/>
            </a:endParaRPr>
          </a:p>
          <a:p>
            <a:pPr marL="636905" marR="1839595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~SeniorStaff();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voi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d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display();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getBonus();</a:t>
            </a:r>
            <a:endParaRPr sz="1800">
              <a:latin typeface="Courier New"/>
              <a:cs typeface="Courier New"/>
            </a:endParaRPr>
          </a:p>
          <a:p>
            <a:pPr marL="636905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voi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d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addBonus(float);</a:t>
            </a:r>
            <a:endParaRPr sz="18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ourier New"/>
                <a:cs typeface="Courier New"/>
              </a:rPr>
              <a:t>};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50243" y="1993582"/>
            <a:ext cx="3216910" cy="565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000"/>
              </a:lnSpc>
            </a:pPr>
            <a:r>
              <a:rPr sz="2000" spc="-5" dirty="0">
                <a:solidFill>
                  <a:srgbClr val="00009A"/>
                </a:solidFill>
                <a:latin typeface="Calibri"/>
                <a:cs typeface="Calibri"/>
              </a:rPr>
              <a:t>Indicates that</a:t>
            </a:r>
            <a:r>
              <a:rPr sz="2000" spc="6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Staf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f</a:t>
            </a:r>
            <a:r>
              <a:rPr sz="1800" spc="114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00009A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00009A"/>
                </a:solidFill>
                <a:latin typeface="Calibri"/>
                <a:cs typeface="Calibri"/>
              </a:rPr>
              <a:t>a</a:t>
            </a:r>
            <a:r>
              <a:rPr sz="200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009A"/>
                </a:solidFill>
                <a:latin typeface="Calibri"/>
                <a:cs typeface="Calibri"/>
              </a:rPr>
              <a:t>base class</a:t>
            </a:r>
            <a:r>
              <a:rPr sz="200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009A"/>
                </a:solidFill>
                <a:latin typeface="Calibri"/>
                <a:cs typeface="Calibri"/>
              </a:rPr>
              <a:t>for</a:t>
            </a:r>
            <a:r>
              <a:rPr sz="2000" spc="4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SeniorStaff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74165" y="2404872"/>
            <a:ext cx="426084" cy="497840"/>
          </a:xfrm>
          <a:custGeom>
            <a:avLst/>
            <a:gdLst/>
            <a:ahLst/>
            <a:cxnLst/>
            <a:rect l="l" t="t" r="r" b="b"/>
            <a:pathLst>
              <a:path w="426084" h="497839">
                <a:moveTo>
                  <a:pt x="9143" y="5334"/>
                </a:moveTo>
                <a:lnTo>
                  <a:pt x="8381" y="1524"/>
                </a:lnTo>
                <a:lnTo>
                  <a:pt x="5333" y="0"/>
                </a:lnTo>
                <a:lnTo>
                  <a:pt x="1523" y="762"/>
                </a:lnTo>
                <a:lnTo>
                  <a:pt x="0" y="4572"/>
                </a:lnTo>
                <a:lnTo>
                  <a:pt x="761" y="7620"/>
                </a:lnTo>
                <a:lnTo>
                  <a:pt x="4571" y="9144"/>
                </a:lnTo>
                <a:lnTo>
                  <a:pt x="7619" y="8382"/>
                </a:lnTo>
                <a:lnTo>
                  <a:pt x="9143" y="5334"/>
                </a:lnTo>
                <a:close/>
              </a:path>
              <a:path w="426084" h="497839">
                <a:moveTo>
                  <a:pt x="22097" y="19812"/>
                </a:moveTo>
                <a:lnTo>
                  <a:pt x="20573" y="16002"/>
                </a:lnTo>
                <a:lnTo>
                  <a:pt x="17525" y="14478"/>
                </a:lnTo>
                <a:lnTo>
                  <a:pt x="13715" y="15240"/>
                </a:lnTo>
                <a:lnTo>
                  <a:pt x="12191" y="19050"/>
                </a:lnTo>
                <a:lnTo>
                  <a:pt x="13715" y="22098"/>
                </a:lnTo>
                <a:lnTo>
                  <a:pt x="16763" y="23622"/>
                </a:lnTo>
                <a:lnTo>
                  <a:pt x="19811" y="22860"/>
                </a:lnTo>
                <a:lnTo>
                  <a:pt x="22097" y="19812"/>
                </a:lnTo>
                <a:close/>
              </a:path>
              <a:path w="426084" h="497839">
                <a:moveTo>
                  <a:pt x="34289" y="34290"/>
                </a:moveTo>
                <a:lnTo>
                  <a:pt x="32765" y="30480"/>
                </a:lnTo>
                <a:lnTo>
                  <a:pt x="29717" y="28956"/>
                </a:lnTo>
                <a:lnTo>
                  <a:pt x="26669" y="29718"/>
                </a:lnTo>
                <a:lnTo>
                  <a:pt x="24383" y="33528"/>
                </a:lnTo>
                <a:lnTo>
                  <a:pt x="25907" y="36576"/>
                </a:lnTo>
                <a:lnTo>
                  <a:pt x="28955" y="38100"/>
                </a:lnTo>
                <a:lnTo>
                  <a:pt x="32765" y="37338"/>
                </a:lnTo>
                <a:lnTo>
                  <a:pt x="34289" y="34290"/>
                </a:lnTo>
                <a:close/>
              </a:path>
              <a:path w="426084" h="497839">
                <a:moveTo>
                  <a:pt x="46481" y="48768"/>
                </a:moveTo>
                <a:lnTo>
                  <a:pt x="45719" y="44958"/>
                </a:lnTo>
                <a:lnTo>
                  <a:pt x="41909" y="43434"/>
                </a:lnTo>
                <a:lnTo>
                  <a:pt x="38861" y="44196"/>
                </a:lnTo>
                <a:lnTo>
                  <a:pt x="37337" y="48006"/>
                </a:lnTo>
                <a:lnTo>
                  <a:pt x="38099" y="51054"/>
                </a:lnTo>
                <a:lnTo>
                  <a:pt x="41147" y="52578"/>
                </a:lnTo>
                <a:lnTo>
                  <a:pt x="44957" y="51816"/>
                </a:lnTo>
                <a:lnTo>
                  <a:pt x="46481" y="48768"/>
                </a:lnTo>
                <a:close/>
              </a:path>
              <a:path w="426084" h="497839">
                <a:moveTo>
                  <a:pt x="58673" y="63246"/>
                </a:moveTo>
                <a:lnTo>
                  <a:pt x="57911" y="59436"/>
                </a:lnTo>
                <a:lnTo>
                  <a:pt x="54863" y="57912"/>
                </a:lnTo>
                <a:lnTo>
                  <a:pt x="51053" y="58674"/>
                </a:lnTo>
                <a:lnTo>
                  <a:pt x="49529" y="62484"/>
                </a:lnTo>
                <a:lnTo>
                  <a:pt x="50291" y="65532"/>
                </a:lnTo>
                <a:lnTo>
                  <a:pt x="54101" y="67056"/>
                </a:lnTo>
                <a:lnTo>
                  <a:pt x="57149" y="66294"/>
                </a:lnTo>
                <a:lnTo>
                  <a:pt x="58673" y="63246"/>
                </a:lnTo>
                <a:close/>
              </a:path>
              <a:path w="426084" h="497839">
                <a:moveTo>
                  <a:pt x="71627" y="77724"/>
                </a:moveTo>
                <a:lnTo>
                  <a:pt x="70103" y="73914"/>
                </a:lnTo>
                <a:lnTo>
                  <a:pt x="67055" y="72390"/>
                </a:lnTo>
                <a:lnTo>
                  <a:pt x="63245" y="73152"/>
                </a:lnTo>
                <a:lnTo>
                  <a:pt x="61721" y="76962"/>
                </a:lnTo>
                <a:lnTo>
                  <a:pt x="63245" y="80010"/>
                </a:lnTo>
                <a:lnTo>
                  <a:pt x="66293" y="81534"/>
                </a:lnTo>
                <a:lnTo>
                  <a:pt x="69341" y="80772"/>
                </a:lnTo>
                <a:lnTo>
                  <a:pt x="71627" y="77724"/>
                </a:lnTo>
                <a:close/>
              </a:path>
              <a:path w="426084" h="497839">
                <a:moveTo>
                  <a:pt x="83819" y="92202"/>
                </a:moveTo>
                <a:lnTo>
                  <a:pt x="82295" y="88392"/>
                </a:lnTo>
                <a:lnTo>
                  <a:pt x="79247" y="86868"/>
                </a:lnTo>
                <a:lnTo>
                  <a:pt x="76199" y="87630"/>
                </a:lnTo>
                <a:lnTo>
                  <a:pt x="73913" y="91440"/>
                </a:lnTo>
                <a:lnTo>
                  <a:pt x="75437" y="94488"/>
                </a:lnTo>
                <a:lnTo>
                  <a:pt x="78485" y="96012"/>
                </a:lnTo>
                <a:lnTo>
                  <a:pt x="82295" y="95250"/>
                </a:lnTo>
                <a:lnTo>
                  <a:pt x="83819" y="92202"/>
                </a:lnTo>
                <a:close/>
              </a:path>
              <a:path w="426084" h="497839">
                <a:moveTo>
                  <a:pt x="96011" y="106680"/>
                </a:moveTo>
                <a:lnTo>
                  <a:pt x="95249" y="102870"/>
                </a:lnTo>
                <a:lnTo>
                  <a:pt x="92201" y="101346"/>
                </a:lnTo>
                <a:lnTo>
                  <a:pt x="88391" y="102108"/>
                </a:lnTo>
                <a:lnTo>
                  <a:pt x="86867" y="105918"/>
                </a:lnTo>
                <a:lnTo>
                  <a:pt x="87629" y="108966"/>
                </a:lnTo>
                <a:lnTo>
                  <a:pt x="90677" y="110490"/>
                </a:lnTo>
                <a:lnTo>
                  <a:pt x="94487" y="109728"/>
                </a:lnTo>
                <a:lnTo>
                  <a:pt x="96011" y="106680"/>
                </a:lnTo>
                <a:close/>
              </a:path>
              <a:path w="426084" h="497839">
                <a:moveTo>
                  <a:pt x="108203" y="121158"/>
                </a:moveTo>
                <a:lnTo>
                  <a:pt x="107441" y="117348"/>
                </a:lnTo>
                <a:lnTo>
                  <a:pt x="104393" y="115824"/>
                </a:lnTo>
                <a:lnTo>
                  <a:pt x="100583" y="116586"/>
                </a:lnTo>
                <a:lnTo>
                  <a:pt x="99059" y="120396"/>
                </a:lnTo>
                <a:lnTo>
                  <a:pt x="99821" y="123444"/>
                </a:lnTo>
                <a:lnTo>
                  <a:pt x="103631" y="124968"/>
                </a:lnTo>
                <a:lnTo>
                  <a:pt x="106679" y="124206"/>
                </a:lnTo>
                <a:lnTo>
                  <a:pt x="108203" y="121158"/>
                </a:lnTo>
                <a:close/>
              </a:path>
              <a:path w="426084" h="497839">
                <a:moveTo>
                  <a:pt x="121157" y="135636"/>
                </a:moveTo>
                <a:lnTo>
                  <a:pt x="119633" y="131826"/>
                </a:lnTo>
                <a:lnTo>
                  <a:pt x="116585" y="130302"/>
                </a:lnTo>
                <a:lnTo>
                  <a:pt x="112775" y="131064"/>
                </a:lnTo>
                <a:lnTo>
                  <a:pt x="111251" y="134874"/>
                </a:lnTo>
                <a:lnTo>
                  <a:pt x="112775" y="137922"/>
                </a:lnTo>
                <a:lnTo>
                  <a:pt x="115823" y="139446"/>
                </a:lnTo>
                <a:lnTo>
                  <a:pt x="119633" y="138684"/>
                </a:lnTo>
                <a:lnTo>
                  <a:pt x="121157" y="135636"/>
                </a:lnTo>
                <a:close/>
              </a:path>
              <a:path w="426084" h="497839">
                <a:moveTo>
                  <a:pt x="133349" y="150114"/>
                </a:moveTo>
                <a:lnTo>
                  <a:pt x="132587" y="146304"/>
                </a:lnTo>
                <a:lnTo>
                  <a:pt x="128777" y="144780"/>
                </a:lnTo>
                <a:lnTo>
                  <a:pt x="125729" y="145542"/>
                </a:lnTo>
                <a:lnTo>
                  <a:pt x="123443" y="149352"/>
                </a:lnTo>
                <a:lnTo>
                  <a:pt x="124967" y="152400"/>
                </a:lnTo>
                <a:lnTo>
                  <a:pt x="128015" y="153924"/>
                </a:lnTo>
                <a:lnTo>
                  <a:pt x="131825" y="153162"/>
                </a:lnTo>
                <a:lnTo>
                  <a:pt x="133349" y="150114"/>
                </a:lnTo>
                <a:close/>
              </a:path>
              <a:path w="426084" h="497839">
                <a:moveTo>
                  <a:pt x="145541" y="164592"/>
                </a:moveTo>
                <a:lnTo>
                  <a:pt x="144779" y="160782"/>
                </a:lnTo>
                <a:lnTo>
                  <a:pt x="141731" y="159258"/>
                </a:lnTo>
                <a:lnTo>
                  <a:pt x="137921" y="160020"/>
                </a:lnTo>
                <a:lnTo>
                  <a:pt x="136397" y="163830"/>
                </a:lnTo>
                <a:lnTo>
                  <a:pt x="137159" y="166878"/>
                </a:lnTo>
                <a:lnTo>
                  <a:pt x="140207" y="169164"/>
                </a:lnTo>
                <a:lnTo>
                  <a:pt x="144017" y="167640"/>
                </a:lnTo>
                <a:lnTo>
                  <a:pt x="145541" y="164592"/>
                </a:lnTo>
                <a:close/>
              </a:path>
              <a:path w="426084" h="497839">
                <a:moveTo>
                  <a:pt x="158495" y="179070"/>
                </a:moveTo>
                <a:lnTo>
                  <a:pt x="156971" y="175260"/>
                </a:lnTo>
                <a:lnTo>
                  <a:pt x="153923" y="173736"/>
                </a:lnTo>
                <a:lnTo>
                  <a:pt x="150113" y="174498"/>
                </a:lnTo>
                <a:lnTo>
                  <a:pt x="148589" y="178308"/>
                </a:lnTo>
                <a:lnTo>
                  <a:pt x="149351" y="181356"/>
                </a:lnTo>
                <a:lnTo>
                  <a:pt x="153161" y="183642"/>
                </a:lnTo>
                <a:lnTo>
                  <a:pt x="156209" y="182118"/>
                </a:lnTo>
                <a:lnTo>
                  <a:pt x="158495" y="179070"/>
                </a:lnTo>
                <a:close/>
              </a:path>
              <a:path w="426084" h="497839">
                <a:moveTo>
                  <a:pt x="170687" y="193548"/>
                </a:moveTo>
                <a:lnTo>
                  <a:pt x="169163" y="189738"/>
                </a:lnTo>
                <a:lnTo>
                  <a:pt x="166115" y="188214"/>
                </a:lnTo>
                <a:lnTo>
                  <a:pt x="162305" y="188976"/>
                </a:lnTo>
                <a:lnTo>
                  <a:pt x="160781" y="192786"/>
                </a:lnTo>
                <a:lnTo>
                  <a:pt x="162305" y="195834"/>
                </a:lnTo>
                <a:lnTo>
                  <a:pt x="165353" y="198120"/>
                </a:lnTo>
                <a:lnTo>
                  <a:pt x="169163" y="196596"/>
                </a:lnTo>
                <a:lnTo>
                  <a:pt x="170687" y="193548"/>
                </a:lnTo>
                <a:close/>
              </a:path>
              <a:path w="426084" h="497839">
                <a:moveTo>
                  <a:pt x="182879" y="208026"/>
                </a:moveTo>
                <a:lnTo>
                  <a:pt x="182117" y="204216"/>
                </a:lnTo>
                <a:lnTo>
                  <a:pt x="178307" y="202692"/>
                </a:lnTo>
                <a:lnTo>
                  <a:pt x="175259" y="203454"/>
                </a:lnTo>
                <a:lnTo>
                  <a:pt x="173735" y="207264"/>
                </a:lnTo>
                <a:lnTo>
                  <a:pt x="174497" y="210312"/>
                </a:lnTo>
                <a:lnTo>
                  <a:pt x="177545" y="212598"/>
                </a:lnTo>
                <a:lnTo>
                  <a:pt x="181355" y="211074"/>
                </a:lnTo>
                <a:lnTo>
                  <a:pt x="182879" y="208026"/>
                </a:lnTo>
                <a:close/>
              </a:path>
              <a:path w="426084" h="497839">
                <a:moveTo>
                  <a:pt x="195071" y="222504"/>
                </a:moveTo>
                <a:lnTo>
                  <a:pt x="194309" y="218694"/>
                </a:lnTo>
                <a:lnTo>
                  <a:pt x="191261" y="217170"/>
                </a:lnTo>
                <a:lnTo>
                  <a:pt x="187451" y="217932"/>
                </a:lnTo>
                <a:lnTo>
                  <a:pt x="185927" y="221742"/>
                </a:lnTo>
                <a:lnTo>
                  <a:pt x="186689" y="224790"/>
                </a:lnTo>
                <a:lnTo>
                  <a:pt x="189737" y="227076"/>
                </a:lnTo>
                <a:lnTo>
                  <a:pt x="193547" y="225552"/>
                </a:lnTo>
                <a:lnTo>
                  <a:pt x="195071" y="222504"/>
                </a:lnTo>
                <a:close/>
              </a:path>
              <a:path w="426084" h="497839">
                <a:moveTo>
                  <a:pt x="208025" y="236982"/>
                </a:moveTo>
                <a:lnTo>
                  <a:pt x="206501" y="233172"/>
                </a:lnTo>
                <a:lnTo>
                  <a:pt x="203453" y="231648"/>
                </a:lnTo>
                <a:lnTo>
                  <a:pt x="199643" y="232410"/>
                </a:lnTo>
                <a:lnTo>
                  <a:pt x="198119" y="236220"/>
                </a:lnTo>
                <a:lnTo>
                  <a:pt x="199643" y="239268"/>
                </a:lnTo>
                <a:lnTo>
                  <a:pt x="202691" y="241554"/>
                </a:lnTo>
                <a:lnTo>
                  <a:pt x="205739" y="240030"/>
                </a:lnTo>
                <a:lnTo>
                  <a:pt x="208025" y="236982"/>
                </a:lnTo>
                <a:close/>
              </a:path>
              <a:path w="426084" h="497839">
                <a:moveTo>
                  <a:pt x="220217" y="251460"/>
                </a:moveTo>
                <a:lnTo>
                  <a:pt x="218693" y="247650"/>
                </a:lnTo>
                <a:lnTo>
                  <a:pt x="215645" y="246126"/>
                </a:lnTo>
                <a:lnTo>
                  <a:pt x="212597" y="247650"/>
                </a:lnTo>
                <a:lnTo>
                  <a:pt x="210311" y="250698"/>
                </a:lnTo>
                <a:lnTo>
                  <a:pt x="211835" y="253746"/>
                </a:lnTo>
                <a:lnTo>
                  <a:pt x="214883" y="256032"/>
                </a:lnTo>
                <a:lnTo>
                  <a:pt x="218693" y="254508"/>
                </a:lnTo>
                <a:lnTo>
                  <a:pt x="220217" y="251460"/>
                </a:lnTo>
                <a:close/>
              </a:path>
              <a:path w="426084" h="497839">
                <a:moveTo>
                  <a:pt x="232409" y="265938"/>
                </a:moveTo>
                <a:lnTo>
                  <a:pt x="231647" y="262128"/>
                </a:lnTo>
                <a:lnTo>
                  <a:pt x="227837" y="260604"/>
                </a:lnTo>
                <a:lnTo>
                  <a:pt x="224789" y="262128"/>
                </a:lnTo>
                <a:lnTo>
                  <a:pt x="223265" y="265176"/>
                </a:lnTo>
                <a:lnTo>
                  <a:pt x="224027" y="268224"/>
                </a:lnTo>
                <a:lnTo>
                  <a:pt x="227075" y="270510"/>
                </a:lnTo>
                <a:lnTo>
                  <a:pt x="230885" y="268986"/>
                </a:lnTo>
                <a:lnTo>
                  <a:pt x="232409" y="265938"/>
                </a:lnTo>
                <a:close/>
              </a:path>
              <a:path w="426084" h="497839">
                <a:moveTo>
                  <a:pt x="244601" y="280416"/>
                </a:moveTo>
                <a:lnTo>
                  <a:pt x="243839" y="276606"/>
                </a:lnTo>
                <a:lnTo>
                  <a:pt x="240791" y="275082"/>
                </a:lnTo>
                <a:lnTo>
                  <a:pt x="236981" y="276606"/>
                </a:lnTo>
                <a:lnTo>
                  <a:pt x="235457" y="279654"/>
                </a:lnTo>
                <a:lnTo>
                  <a:pt x="236219" y="282702"/>
                </a:lnTo>
                <a:lnTo>
                  <a:pt x="240029" y="284988"/>
                </a:lnTo>
                <a:lnTo>
                  <a:pt x="243077" y="283464"/>
                </a:lnTo>
                <a:lnTo>
                  <a:pt x="244601" y="280416"/>
                </a:lnTo>
                <a:close/>
              </a:path>
              <a:path w="426084" h="497839">
                <a:moveTo>
                  <a:pt x="257555" y="294894"/>
                </a:moveTo>
                <a:lnTo>
                  <a:pt x="256031" y="291084"/>
                </a:lnTo>
                <a:lnTo>
                  <a:pt x="252983" y="289560"/>
                </a:lnTo>
                <a:lnTo>
                  <a:pt x="249173" y="291084"/>
                </a:lnTo>
                <a:lnTo>
                  <a:pt x="247649" y="294132"/>
                </a:lnTo>
                <a:lnTo>
                  <a:pt x="249173" y="297180"/>
                </a:lnTo>
                <a:lnTo>
                  <a:pt x="252221" y="299466"/>
                </a:lnTo>
                <a:lnTo>
                  <a:pt x="255269" y="297942"/>
                </a:lnTo>
                <a:lnTo>
                  <a:pt x="257555" y="294894"/>
                </a:lnTo>
                <a:close/>
              </a:path>
              <a:path w="426084" h="497839">
                <a:moveTo>
                  <a:pt x="269747" y="309372"/>
                </a:moveTo>
                <a:lnTo>
                  <a:pt x="268223" y="305562"/>
                </a:lnTo>
                <a:lnTo>
                  <a:pt x="265175" y="304038"/>
                </a:lnTo>
                <a:lnTo>
                  <a:pt x="262127" y="305562"/>
                </a:lnTo>
                <a:lnTo>
                  <a:pt x="259841" y="308610"/>
                </a:lnTo>
                <a:lnTo>
                  <a:pt x="261365" y="311658"/>
                </a:lnTo>
                <a:lnTo>
                  <a:pt x="264413" y="313944"/>
                </a:lnTo>
                <a:lnTo>
                  <a:pt x="268223" y="312420"/>
                </a:lnTo>
                <a:lnTo>
                  <a:pt x="269747" y="309372"/>
                </a:lnTo>
                <a:close/>
              </a:path>
              <a:path w="426084" h="497839">
                <a:moveTo>
                  <a:pt x="281939" y="323850"/>
                </a:moveTo>
                <a:lnTo>
                  <a:pt x="281177" y="320040"/>
                </a:lnTo>
                <a:lnTo>
                  <a:pt x="277367" y="318516"/>
                </a:lnTo>
                <a:lnTo>
                  <a:pt x="274319" y="320040"/>
                </a:lnTo>
                <a:lnTo>
                  <a:pt x="272795" y="323088"/>
                </a:lnTo>
                <a:lnTo>
                  <a:pt x="273557" y="326136"/>
                </a:lnTo>
                <a:lnTo>
                  <a:pt x="276605" y="328422"/>
                </a:lnTo>
                <a:lnTo>
                  <a:pt x="280415" y="326898"/>
                </a:lnTo>
                <a:lnTo>
                  <a:pt x="281939" y="323850"/>
                </a:lnTo>
                <a:close/>
              </a:path>
              <a:path w="426084" h="497839">
                <a:moveTo>
                  <a:pt x="294131" y="338328"/>
                </a:moveTo>
                <a:lnTo>
                  <a:pt x="293369" y="334518"/>
                </a:lnTo>
                <a:lnTo>
                  <a:pt x="290321" y="332994"/>
                </a:lnTo>
                <a:lnTo>
                  <a:pt x="286511" y="334518"/>
                </a:lnTo>
                <a:lnTo>
                  <a:pt x="284987" y="337566"/>
                </a:lnTo>
                <a:lnTo>
                  <a:pt x="285749" y="340614"/>
                </a:lnTo>
                <a:lnTo>
                  <a:pt x="289559" y="342900"/>
                </a:lnTo>
                <a:lnTo>
                  <a:pt x="292607" y="341376"/>
                </a:lnTo>
                <a:lnTo>
                  <a:pt x="294131" y="338328"/>
                </a:lnTo>
                <a:close/>
              </a:path>
              <a:path w="426084" h="497839">
                <a:moveTo>
                  <a:pt x="307085" y="352806"/>
                </a:moveTo>
                <a:lnTo>
                  <a:pt x="305561" y="348996"/>
                </a:lnTo>
                <a:lnTo>
                  <a:pt x="302513" y="347472"/>
                </a:lnTo>
                <a:lnTo>
                  <a:pt x="298703" y="348996"/>
                </a:lnTo>
                <a:lnTo>
                  <a:pt x="297179" y="352044"/>
                </a:lnTo>
                <a:lnTo>
                  <a:pt x="298703" y="355092"/>
                </a:lnTo>
                <a:lnTo>
                  <a:pt x="301751" y="357378"/>
                </a:lnTo>
                <a:lnTo>
                  <a:pt x="304799" y="355854"/>
                </a:lnTo>
                <a:lnTo>
                  <a:pt x="307085" y="352806"/>
                </a:lnTo>
                <a:close/>
              </a:path>
              <a:path w="426084" h="497839">
                <a:moveTo>
                  <a:pt x="319277" y="367284"/>
                </a:moveTo>
                <a:lnTo>
                  <a:pt x="317753" y="363474"/>
                </a:lnTo>
                <a:lnTo>
                  <a:pt x="314705" y="361950"/>
                </a:lnTo>
                <a:lnTo>
                  <a:pt x="311657" y="363474"/>
                </a:lnTo>
                <a:lnTo>
                  <a:pt x="309371" y="366522"/>
                </a:lnTo>
                <a:lnTo>
                  <a:pt x="310895" y="369570"/>
                </a:lnTo>
                <a:lnTo>
                  <a:pt x="313943" y="371856"/>
                </a:lnTo>
                <a:lnTo>
                  <a:pt x="317753" y="370332"/>
                </a:lnTo>
                <a:lnTo>
                  <a:pt x="319277" y="367284"/>
                </a:lnTo>
                <a:close/>
              </a:path>
              <a:path w="426084" h="497839">
                <a:moveTo>
                  <a:pt x="331469" y="381762"/>
                </a:moveTo>
                <a:lnTo>
                  <a:pt x="330707" y="377952"/>
                </a:lnTo>
                <a:lnTo>
                  <a:pt x="326897" y="376428"/>
                </a:lnTo>
                <a:lnTo>
                  <a:pt x="323849" y="377952"/>
                </a:lnTo>
                <a:lnTo>
                  <a:pt x="322325" y="381000"/>
                </a:lnTo>
                <a:lnTo>
                  <a:pt x="323087" y="384048"/>
                </a:lnTo>
                <a:lnTo>
                  <a:pt x="326135" y="386334"/>
                </a:lnTo>
                <a:lnTo>
                  <a:pt x="329945" y="384810"/>
                </a:lnTo>
                <a:lnTo>
                  <a:pt x="331469" y="381762"/>
                </a:lnTo>
                <a:close/>
              </a:path>
              <a:path w="426084" h="497839">
                <a:moveTo>
                  <a:pt x="409304" y="481182"/>
                </a:moveTo>
                <a:lnTo>
                  <a:pt x="338327" y="456438"/>
                </a:lnTo>
                <a:lnTo>
                  <a:pt x="334517" y="457200"/>
                </a:lnTo>
                <a:lnTo>
                  <a:pt x="332231" y="459486"/>
                </a:lnTo>
                <a:lnTo>
                  <a:pt x="332231" y="463296"/>
                </a:lnTo>
                <a:lnTo>
                  <a:pt x="335279" y="465582"/>
                </a:lnTo>
                <a:lnTo>
                  <a:pt x="408431" y="491400"/>
                </a:lnTo>
                <a:lnTo>
                  <a:pt x="408431" y="482346"/>
                </a:lnTo>
                <a:lnTo>
                  <a:pt x="409304" y="481182"/>
                </a:lnTo>
                <a:close/>
              </a:path>
              <a:path w="426084" h="497839">
                <a:moveTo>
                  <a:pt x="343661" y="396240"/>
                </a:moveTo>
                <a:lnTo>
                  <a:pt x="342899" y="392430"/>
                </a:lnTo>
                <a:lnTo>
                  <a:pt x="339851" y="390906"/>
                </a:lnTo>
                <a:lnTo>
                  <a:pt x="336041" y="392430"/>
                </a:lnTo>
                <a:lnTo>
                  <a:pt x="334517" y="395478"/>
                </a:lnTo>
                <a:lnTo>
                  <a:pt x="335279" y="398526"/>
                </a:lnTo>
                <a:lnTo>
                  <a:pt x="339089" y="400812"/>
                </a:lnTo>
                <a:lnTo>
                  <a:pt x="342137" y="399288"/>
                </a:lnTo>
                <a:lnTo>
                  <a:pt x="343661" y="396240"/>
                </a:lnTo>
                <a:close/>
              </a:path>
              <a:path w="426084" h="497839">
                <a:moveTo>
                  <a:pt x="356615" y="410718"/>
                </a:moveTo>
                <a:lnTo>
                  <a:pt x="355091" y="406908"/>
                </a:lnTo>
                <a:lnTo>
                  <a:pt x="352043" y="405384"/>
                </a:lnTo>
                <a:lnTo>
                  <a:pt x="348233" y="406908"/>
                </a:lnTo>
                <a:lnTo>
                  <a:pt x="346709" y="409956"/>
                </a:lnTo>
                <a:lnTo>
                  <a:pt x="348233" y="413004"/>
                </a:lnTo>
                <a:lnTo>
                  <a:pt x="351281" y="415290"/>
                </a:lnTo>
                <a:lnTo>
                  <a:pt x="354329" y="413766"/>
                </a:lnTo>
                <a:lnTo>
                  <a:pt x="356615" y="410718"/>
                </a:lnTo>
                <a:close/>
              </a:path>
              <a:path w="426084" h="497839">
                <a:moveTo>
                  <a:pt x="368807" y="425196"/>
                </a:moveTo>
                <a:lnTo>
                  <a:pt x="367283" y="421386"/>
                </a:lnTo>
                <a:lnTo>
                  <a:pt x="364235" y="419862"/>
                </a:lnTo>
                <a:lnTo>
                  <a:pt x="361187" y="421386"/>
                </a:lnTo>
                <a:lnTo>
                  <a:pt x="358901" y="424434"/>
                </a:lnTo>
                <a:lnTo>
                  <a:pt x="360425" y="427482"/>
                </a:lnTo>
                <a:lnTo>
                  <a:pt x="363473" y="429768"/>
                </a:lnTo>
                <a:lnTo>
                  <a:pt x="367283" y="428244"/>
                </a:lnTo>
                <a:lnTo>
                  <a:pt x="368807" y="425196"/>
                </a:lnTo>
                <a:close/>
              </a:path>
              <a:path w="426084" h="497839">
                <a:moveTo>
                  <a:pt x="380999" y="439674"/>
                </a:moveTo>
                <a:lnTo>
                  <a:pt x="380237" y="435864"/>
                </a:lnTo>
                <a:lnTo>
                  <a:pt x="376427" y="434340"/>
                </a:lnTo>
                <a:lnTo>
                  <a:pt x="373379" y="435864"/>
                </a:lnTo>
                <a:lnTo>
                  <a:pt x="371855" y="438912"/>
                </a:lnTo>
                <a:lnTo>
                  <a:pt x="372617" y="441960"/>
                </a:lnTo>
                <a:lnTo>
                  <a:pt x="375665" y="444246"/>
                </a:lnTo>
                <a:lnTo>
                  <a:pt x="379475" y="442722"/>
                </a:lnTo>
                <a:lnTo>
                  <a:pt x="380999" y="439674"/>
                </a:lnTo>
                <a:close/>
              </a:path>
              <a:path w="426084" h="497839">
                <a:moveTo>
                  <a:pt x="393191" y="454152"/>
                </a:moveTo>
                <a:lnTo>
                  <a:pt x="392429" y="450342"/>
                </a:lnTo>
                <a:lnTo>
                  <a:pt x="389381" y="448818"/>
                </a:lnTo>
                <a:lnTo>
                  <a:pt x="385571" y="450342"/>
                </a:lnTo>
                <a:lnTo>
                  <a:pt x="384047" y="453390"/>
                </a:lnTo>
                <a:lnTo>
                  <a:pt x="384809" y="456438"/>
                </a:lnTo>
                <a:lnTo>
                  <a:pt x="388619" y="458724"/>
                </a:lnTo>
                <a:lnTo>
                  <a:pt x="391667" y="457200"/>
                </a:lnTo>
                <a:lnTo>
                  <a:pt x="393191" y="454152"/>
                </a:lnTo>
                <a:close/>
              </a:path>
              <a:path w="426084" h="497839">
                <a:moveTo>
                  <a:pt x="406145" y="468630"/>
                </a:moveTo>
                <a:lnTo>
                  <a:pt x="404621" y="464820"/>
                </a:lnTo>
                <a:lnTo>
                  <a:pt x="401573" y="463296"/>
                </a:lnTo>
                <a:lnTo>
                  <a:pt x="397763" y="464820"/>
                </a:lnTo>
                <a:lnTo>
                  <a:pt x="396239" y="467868"/>
                </a:lnTo>
                <a:lnTo>
                  <a:pt x="397763" y="470916"/>
                </a:lnTo>
                <a:lnTo>
                  <a:pt x="400811" y="473202"/>
                </a:lnTo>
                <a:lnTo>
                  <a:pt x="403859" y="471678"/>
                </a:lnTo>
                <a:lnTo>
                  <a:pt x="406145" y="468630"/>
                </a:lnTo>
                <a:close/>
              </a:path>
              <a:path w="426084" h="497839">
                <a:moveTo>
                  <a:pt x="425957" y="497586"/>
                </a:moveTo>
                <a:lnTo>
                  <a:pt x="409193" y="402336"/>
                </a:lnTo>
                <a:lnTo>
                  <a:pt x="406907" y="399288"/>
                </a:lnTo>
                <a:lnTo>
                  <a:pt x="403097" y="398526"/>
                </a:lnTo>
                <a:lnTo>
                  <a:pt x="400049" y="400812"/>
                </a:lnTo>
                <a:lnTo>
                  <a:pt x="399287" y="404622"/>
                </a:lnTo>
                <a:lnTo>
                  <a:pt x="412957" y="478178"/>
                </a:lnTo>
                <a:lnTo>
                  <a:pt x="413765" y="477774"/>
                </a:lnTo>
                <a:lnTo>
                  <a:pt x="416813" y="479298"/>
                </a:lnTo>
                <a:lnTo>
                  <a:pt x="418337" y="483108"/>
                </a:lnTo>
                <a:lnTo>
                  <a:pt x="418337" y="484331"/>
                </a:lnTo>
                <a:lnTo>
                  <a:pt x="421385" y="485394"/>
                </a:lnTo>
                <a:lnTo>
                  <a:pt x="421385" y="495972"/>
                </a:lnTo>
                <a:lnTo>
                  <a:pt x="425957" y="497586"/>
                </a:lnTo>
                <a:close/>
              </a:path>
              <a:path w="426084" h="497839">
                <a:moveTo>
                  <a:pt x="414604" y="487039"/>
                </a:moveTo>
                <a:lnTo>
                  <a:pt x="413807" y="482752"/>
                </a:lnTo>
                <a:lnTo>
                  <a:pt x="409304" y="481182"/>
                </a:lnTo>
                <a:lnTo>
                  <a:pt x="408431" y="482346"/>
                </a:lnTo>
                <a:lnTo>
                  <a:pt x="409955" y="485394"/>
                </a:lnTo>
                <a:lnTo>
                  <a:pt x="413003" y="487680"/>
                </a:lnTo>
                <a:lnTo>
                  <a:pt x="414604" y="487039"/>
                </a:lnTo>
                <a:close/>
              </a:path>
              <a:path w="426084" h="497839">
                <a:moveTo>
                  <a:pt x="421385" y="495972"/>
                </a:moveTo>
                <a:lnTo>
                  <a:pt x="421385" y="485394"/>
                </a:lnTo>
                <a:lnTo>
                  <a:pt x="415289" y="490728"/>
                </a:lnTo>
                <a:lnTo>
                  <a:pt x="414604" y="487039"/>
                </a:lnTo>
                <a:lnTo>
                  <a:pt x="413003" y="487680"/>
                </a:lnTo>
                <a:lnTo>
                  <a:pt x="409955" y="485394"/>
                </a:lnTo>
                <a:lnTo>
                  <a:pt x="408431" y="482346"/>
                </a:lnTo>
                <a:lnTo>
                  <a:pt x="408431" y="491400"/>
                </a:lnTo>
                <a:lnTo>
                  <a:pt x="421385" y="495972"/>
                </a:lnTo>
                <a:close/>
              </a:path>
              <a:path w="426084" h="497839">
                <a:moveTo>
                  <a:pt x="413807" y="482752"/>
                </a:moveTo>
                <a:lnTo>
                  <a:pt x="412957" y="478178"/>
                </a:lnTo>
                <a:lnTo>
                  <a:pt x="410717" y="479298"/>
                </a:lnTo>
                <a:lnTo>
                  <a:pt x="409304" y="481182"/>
                </a:lnTo>
                <a:lnTo>
                  <a:pt x="413807" y="482752"/>
                </a:lnTo>
                <a:close/>
              </a:path>
              <a:path w="426084" h="497839">
                <a:moveTo>
                  <a:pt x="418337" y="483108"/>
                </a:moveTo>
                <a:lnTo>
                  <a:pt x="416813" y="479298"/>
                </a:lnTo>
                <a:lnTo>
                  <a:pt x="413765" y="477774"/>
                </a:lnTo>
                <a:lnTo>
                  <a:pt x="412957" y="478178"/>
                </a:lnTo>
                <a:lnTo>
                  <a:pt x="413807" y="482752"/>
                </a:lnTo>
                <a:lnTo>
                  <a:pt x="417817" y="484149"/>
                </a:lnTo>
                <a:lnTo>
                  <a:pt x="418337" y="483108"/>
                </a:lnTo>
                <a:close/>
              </a:path>
              <a:path w="426084" h="497839">
                <a:moveTo>
                  <a:pt x="417817" y="484149"/>
                </a:moveTo>
                <a:lnTo>
                  <a:pt x="413807" y="482752"/>
                </a:lnTo>
                <a:lnTo>
                  <a:pt x="414604" y="487039"/>
                </a:lnTo>
                <a:lnTo>
                  <a:pt x="416813" y="486156"/>
                </a:lnTo>
                <a:lnTo>
                  <a:pt x="417817" y="484149"/>
                </a:lnTo>
                <a:close/>
              </a:path>
              <a:path w="426084" h="497839">
                <a:moveTo>
                  <a:pt x="421385" y="485394"/>
                </a:moveTo>
                <a:lnTo>
                  <a:pt x="417817" y="484149"/>
                </a:lnTo>
                <a:lnTo>
                  <a:pt x="416813" y="486156"/>
                </a:lnTo>
                <a:lnTo>
                  <a:pt x="414604" y="487039"/>
                </a:lnTo>
                <a:lnTo>
                  <a:pt x="415289" y="490728"/>
                </a:lnTo>
                <a:lnTo>
                  <a:pt x="421385" y="485394"/>
                </a:lnTo>
                <a:close/>
              </a:path>
              <a:path w="426084" h="497839">
                <a:moveTo>
                  <a:pt x="418337" y="484331"/>
                </a:moveTo>
                <a:lnTo>
                  <a:pt x="418337" y="483108"/>
                </a:lnTo>
                <a:lnTo>
                  <a:pt x="417817" y="484149"/>
                </a:lnTo>
                <a:lnTo>
                  <a:pt x="418337" y="484331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850" y="6877050"/>
            <a:ext cx="18478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91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2203" y="1852866"/>
            <a:ext cx="8003540" cy="45833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Inheritanc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i</a:t>
            </a:r>
            <a:r>
              <a:rPr sz="2800" dirty="0">
                <a:latin typeface="Calibri"/>
                <a:cs typeface="Calibri"/>
              </a:rPr>
              <a:t>s a</a:t>
            </a:r>
            <a:r>
              <a:rPr sz="2800" spc="-5" dirty="0">
                <a:latin typeface="Calibri"/>
                <a:cs typeface="Calibri"/>
              </a:rPr>
              <a:t> for</a:t>
            </a:r>
            <a:r>
              <a:rPr sz="2800" dirty="0">
                <a:latin typeface="Calibri"/>
                <a:cs typeface="Calibri"/>
              </a:rPr>
              <a:t>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5" dirty="0">
                <a:latin typeface="Calibri"/>
                <a:cs typeface="Calibri"/>
              </a:rPr>
              <a:t>softwar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reusability</a:t>
            </a:r>
            <a:r>
              <a:rPr lang="en-AU" sz="2800" spc="-5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Ne</a:t>
            </a:r>
            <a:r>
              <a:rPr sz="2800" dirty="0">
                <a:latin typeface="Calibri"/>
                <a:cs typeface="Calibri"/>
              </a:rPr>
              <a:t>w classes </a:t>
            </a:r>
            <a:r>
              <a:rPr sz="2800" spc="-5" dirty="0">
                <a:latin typeface="Calibri"/>
                <a:cs typeface="Calibri"/>
              </a:rPr>
              <a:t>ar</a:t>
            </a:r>
            <a:r>
              <a:rPr sz="2800" dirty="0">
                <a:latin typeface="Calibri"/>
                <a:cs typeface="Calibri"/>
              </a:rPr>
              <a:t>e </a:t>
            </a:r>
            <a:r>
              <a:rPr sz="2800" spc="-5" dirty="0">
                <a:latin typeface="Calibri"/>
                <a:cs typeface="Calibri"/>
              </a:rPr>
              <a:t>create</a:t>
            </a:r>
            <a:r>
              <a:rPr sz="2800" dirty="0">
                <a:latin typeface="Calibri"/>
                <a:cs typeface="Calibri"/>
              </a:rPr>
              <a:t>d </a:t>
            </a:r>
            <a:r>
              <a:rPr sz="2800" spc="-5" dirty="0">
                <a:latin typeface="Calibri"/>
                <a:cs typeface="Calibri"/>
              </a:rPr>
              <a:t>fro</a:t>
            </a:r>
            <a:r>
              <a:rPr sz="2800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 existin</a:t>
            </a:r>
            <a:r>
              <a:rPr sz="2800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classe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 by:</a:t>
            </a:r>
            <a:endParaRPr sz="2800" dirty="0">
              <a:latin typeface="Calibri"/>
              <a:cs typeface="Calibri"/>
            </a:endParaRPr>
          </a:p>
          <a:p>
            <a:pPr marL="1155700" lvl="1" indent="-228600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1155700" algn="l"/>
              </a:tabLst>
            </a:pPr>
            <a:r>
              <a:rPr sz="2400" dirty="0">
                <a:latin typeface="Calibri"/>
                <a:cs typeface="Calibri"/>
              </a:rPr>
              <a:t>Absorbing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properties 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 err="1">
                <a:latin typeface="Calibri"/>
                <a:cs typeface="Calibri"/>
              </a:rPr>
              <a:t>behaviours</a:t>
            </a:r>
            <a:r>
              <a:rPr lang="en-AU"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1155700" marR="313690" lvl="1" indent="-228600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1155700" algn="l"/>
              </a:tabLst>
            </a:pPr>
            <a:r>
              <a:rPr sz="2400" dirty="0">
                <a:latin typeface="Calibri"/>
                <a:cs typeface="Calibri"/>
              </a:rPr>
              <a:t>Upgrading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(overr</a:t>
            </a:r>
            <a:r>
              <a:rPr sz="2400" spc="1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ding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som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behaviour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5" dirty="0">
                <a:latin typeface="Calibri"/>
                <a:cs typeface="Calibri"/>
              </a:rPr>
              <a:t> new</a:t>
            </a:r>
            <a:r>
              <a:rPr sz="2400" dirty="0">
                <a:latin typeface="Calibri"/>
                <a:cs typeface="Calibri"/>
              </a:rPr>
              <a:t> capabilities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specific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derived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classes</a:t>
            </a:r>
            <a:r>
              <a:rPr lang="en-AU"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1155700" lvl="1" indent="-228600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1155700" algn="l"/>
              </a:tabLst>
            </a:pPr>
            <a:r>
              <a:rPr sz="2400" dirty="0">
                <a:latin typeface="Calibri"/>
                <a:cs typeface="Calibri"/>
              </a:rPr>
              <a:t>Adding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</a:t>
            </a:r>
            <a:r>
              <a:rPr sz="2400" spc="-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propertie</a:t>
            </a:r>
            <a:r>
              <a:rPr sz="2400" dirty="0">
                <a:latin typeface="Calibri"/>
                <a:cs typeface="Calibri"/>
              </a:rPr>
              <a:t>s 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 err="1">
                <a:latin typeface="Calibri"/>
                <a:cs typeface="Calibri"/>
              </a:rPr>
              <a:t>behaviours</a:t>
            </a:r>
            <a:r>
              <a:rPr lang="en-AU" sz="2400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Inheritanc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ha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 </a:t>
            </a:r>
            <a:r>
              <a:rPr sz="2800" spc="-5" dirty="0">
                <a:latin typeface="Calibri"/>
                <a:cs typeface="Calibri"/>
              </a:rPr>
              <a:t>importan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feature:</a:t>
            </a:r>
            <a:endParaRPr sz="2800" dirty="0">
              <a:latin typeface="Calibri"/>
              <a:cs typeface="Calibri"/>
            </a:endParaRPr>
          </a:p>
          <a:p>
            <a:pPr marL="755015" marR="5080" indent="-285750">
              <a:lnSpc>
                <a:spcPct val="100000"/>
              </a:lnSpc>
              <a:spcBef>
                <a:spcPts val="59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spc="245" dirty="0">
                <a:latin typeface="Arial"/>
                <a:cs typeface="Arial"/>
              </a:rPr>
              <a:t> 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objec</a:t>
            </a:r>
            <a:r>
              <a:rPr sz="240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derived</a:t>
            </a:r>
            <a:r>
              <a:rPr sz="2400" dirty="0">
                <a:latin typeface="Calibri"/>
                <a:cs typeface="Calibri"/>
              </a:rPr>
              <a:t> class</a:t>
            </a:r>
            <a:r>
              <a:rPr sz="2400" spc="-10" dirty="0">
                <a:latin typeface="Calibri"/>
                <a:cs typeface="Calibri"/>
              </a:rPr>
              <a:t> typ</a:t>
            </a:r>
            <a:r>
              <a:rPr sz="2400" spc="-5" dirty="0">
                <a:latin typeface="Calibri"/>
                <a:cs typeface="Calibri"/>
              </a:rPr>
              <a:t>e may als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treated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5" dirty="0">
                <a:latin typeface="Calibri"/>
                <a:cs typeface="Calibri"/>
              </a:rPr>
              <a:t>objec</a:t>
            </a:r>
            <a:r>
              <a:rPr sz="240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base</a:t>
            </a:r>
            <a:r>
              <a:rPr sz="2400" spc="-5" dirty="0">
                <a:latin typeface="Calibri"/>
                <a:cs typeface="Calibri"/>
              </a:rPr>
              <a:t> type</a:t>
            </a:r>
            <a:r>
              <a:rPr lang="en-AU"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835025">
              <a:lnSpc>
                <a:spcPct val="100000"/>
              </a:lnSpc>
              <a:spcBef>
                <a:spcPts val="1664"/>
              </a:spcBef>
            </a:pPr>
            <a:r>
              <a:rPr sz="2400" spc="-5" dirty="0">
                <a:latin typeface="Courier New"/>
                <a:cs typeface="Courier New"/>
              </a:rPr>
              <a:t>SeniorStaf</a:t>
            </a:r>
            <a:r>
              <a:rPr sz="2400" dirty="0">
                <a:latin typeface="Courier New"/>
                <a:cs typeface="Courier New"/>
              </a:rPr>
              <a:t>f</a:t>
            </a:r>
            <a:r>
              <a:rPr sz="2400" spc="-90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alibri"/>
                <a:cs typeface="Calibri"/>
              </a:rPr>
              <a:t>member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i</a:t>
            </a:r>
            <a:r>
              <a:rPr sz="2400" b="1" spc="-5" dirty="0">
                <a:latin typeface="Calibri"/>
                <a:cs typeface="Calibri"/>
              </a:rPr>
              <a:t>s a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Staf</a:t>
            </a:r>
            <a:r>
              <a:rPr sz="2400" dirty="0">
                <a:latin typeface="Courier New"/>
                <a:cs typeface="Courier New"/>
              </a:rPr>
              <a:t>f</a:t>
            </a:r>
            <a:r>
              <a:rPr sz="2400" spc="-91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alibri"/>
                <a:cs typeface="Calibri"/>
              </a:rPr>
              <a:t>member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too</a:t>
            </a:r>
            <a:r>
              <a:rPr lang="en-AU"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90905" y="878014"/>
            <a:ext cx="262001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/>
              <a:t>Inheritance</a:t>
            </a:r>
            <a:endParaRPr sz="4400"/>
          </a:p>
        </p:txBody>
      </p:sp>
    </p:spTree>
    <p:extLst>
      <p:ext uri="{BB962C8B-B14F-4D97-AF65-F5344CB8AC3E}">
        <p14:creationId xmlns:p14="http://schemas.microsoft.com/office/powerpoint/2010/main" val="42477610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1155">
              <a:lnSpc>
                <a:spcPct val="100000"/>
              </a:lnSpc>
            </a:pPr>
            <a:r>
              <a:rPr sz="4400" spc="-5" dirty="0"/>
              <a:t>Inheritance: </a:t>
            </a:r>
            <a:r>
              <a:rPr dirty="0"/>
              <a:t>UML</a:t>
            </a:r>
            <a:r>
              <a:rPr spc="-5" dirty="0"/>
              <a:t> clas</a:t>
            </a:r>
            <a:r>
              <a:rPr dirty="0"/>
              <a:t>s</a:t>
            </a:r>
            <a:r>
              <a:rPr spc="-5" dirty="0"/>
              <a:t> diagram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3797693" y="3777996"/>
            <a:ext cx="360680" cy="215900"/>
          </a:xfrm>
          <a:custGeom>
            <a:avLst/>
            <a:gdLst/>
            <a:ahLst/>
            <a:cxnLst/>
            <a:rect l="l" t="t" r="r" b="b"/>
            <a:pathLst>
              <a:path w="360679" h="215900">
                <a:moveTo>
                  <a:pt x="179832" y="0"/>
                </a:moveTo>
                <a:lnTo>
                  <a:pt x="0" y="215646"/>
                </a:lnTo>
                <a:lnTo>
                  <a:pt x="360426" y="215646"/>
                </a:lnTo>
                <a:lnTo>
                  <a:pt x="179832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55313" y="1676654"/>
            <a:ext cx="191516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Base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class  is a</a:t>
            </a:r>
            <a:r>
              <a:rPr sz="1800" i="1" spc="1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more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abstrac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800" i="1" spc="-1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82161" y="3782814"/>
            <a:ext cx="237744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Derived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classes </a:t>
            </a:r>
            <a:r>
              <a:rPr sz="1800" i="1" spc="1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00009A"/>
                </a:solidFill>
                <a:latin typeface="Calibri"/>
                <a:cs typeface="Calibri"/>
              </a:rPr>
              <a:t>ar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more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51283" y="3777996"/>
            <a:ext cx="360680" cy="215900"/>
          </a:xfrm>
          <a:custGeom>
            <a:avLst/>
            <a:gdLst/>
            <a:ahLst/>
            <a:cxnLst/>
            <a:rect l="l" t="t" r="r" b="b"/>
            <a:pathLst>
              <a:path w="360679" h="215900">
                <a:moveTo>
                  <a:pt x="180594" y="0"/>
                </a:moveTo>
                <a:lnTo>
                  <a:pt x="0" y="215646"/>
                </a:lnTo>
                <a:lnTo>
                  <a:pt x="360426" y="215646"/>
                </a:lnTo>
                <a:lnTo>
                  <a:pt x="180594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395865" y="1611375"/>
          <a:ext cx="3166871" cy="2147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66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4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ourier New"/>
                          <a:cs typeface="Courier New"/>
                        </a:rPr>
                        <a:t>Staff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65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-idNum: int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-firstName:</a:t>
                      </a:r>
                      <a:r>
                        <a:rPr sz="1600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dirty="0">
                          <a:latin typeface="Courier New"/>
                          <a:cs typeface="Courier New"/>
                        </a:rPr>
                        <a:t>string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-lastName:</a:t>
                      </a:r>
                      <a:r>
                        <a:rPr sz="1600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dirty="0">
                          <a:latin typeface="Courier New"/>
                          <a:cs typeface="Courier New"/>
                        </a:rPr>
                        <a:t>string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565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9422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+getId(): int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+display() : void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25027" y="3988879"/>
          <a:ext cx="3167633" cy="23829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9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1596">
                <a:tc>
                  <a:txBody>
                    <a:bodyPr/>
                    <a:lstStyle/>
                    <a:p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4097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4097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473">
                <a:tc gridSpan="2">
                  <a:txBody>
                    <a:bodyPr/>
                    <a:lstStyle/>
                    <a:p>
                      <a:pPr marL="906144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SeniorStaff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653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82">
                <a:tc gridSpan="2"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-bonus: float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653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6611">
                <a:tc gridSpan="2"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+display() : void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8953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+getBonus(): float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8953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+addBonus(float) : void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>
            <p:extLst/>
          </p:nvPr>
        </p:nvGraphicFramePr>
        <p:xfrm>
          <a:off x="5340489" y="4001833"/>
          <a:ext cx="3587611" cy="2363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8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9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8642">
                <a:tc>
                  <a:txBody>
                    <a:bodyPr/>
                    <a:lstStyle/>
                    <a:p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4859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1720">
                        <a:lnSpc>
                          <a:spcPct val="100000"/>
                        </a:lnSpc>
                      </a:pPr>
                      <a:r>
                        <a:rPr sz="1800" i="1" spc="-5" dirty="0" err="1">
                          <a:solidFill>
                            <a:srgbClr val="00009A"/>
                          </a:solidFill>
                          <a:latin typeface="Calibri"/>
                          <a:cs typeface="Calibri"/>
                        </a:rPr>
                        <a:t>specialise</a:t>
                      </a:r>
                      <a:r>
                        <a:rPr sz="1800" i="1" dirty="0" err="1">
                          <a:solidFill>
                            <a:srgbClr val="00009A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800" i="1" spc="10" dirty="0">
                          <a:solidFill>
                            <a:srgbClr val="00009A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i="1" dirty="0" err="1">
                          <a:solidFill>
                            <a:srgbClr val="00009A"/>
                          </a:solidFill>
                          <a:latin typeface="Calibri"/>
                          <a:cs typeface="Calibri"/>
                        </a:rPr>
                        <a:t>clas</a:t>
                      </a:r>
                      <a:r>
                        <a:rPr lang="en-AU" sz="1800" i="1" dirty="0" err="1">
                          <a:solidFill>
                            <a:srgbClr val="00009A"/>
                          </a:solidFill>
                          <a:latin typeface="Calibri"/>
                          <a:cs typeface="Calibri"/>
                        </a:rPr>
                        <a:t>ses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4859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473">
                <a:tc gridSpan="2">
                  <a:txBody>
                    <a:bodyPr/>
                    <a:lstStyle/>
                    <a:p>
                      <a:pPr marL="903605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CasualStaff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654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2757"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-hrsPerWeek: float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-availability[7]:</a:t>
                      </a:r>
                      <a:r>
                        <a:rPr sz="1600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dirty="0">
                          <a:latin typeface="Courier New"/>
                          <a:cs typeface="Courier New"/>
                        </a:rPr>
                        <a:t>day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5654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041"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+display() : void</a:t>
                      </a: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+changeRate():</a:t>
                      </a:r>
                      <a:r>
                        <a:rPr sz="1600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dirty="0">
                          <a:latin typeface="Courier New"/>
                          <a:cs typeface="Courier New"/>
                        </a:rPr>
                        <a:t>float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87291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3405" y="965346"/>
            <a:ext cx="6538595" cy="256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4605020" indent="-342900">
              <a:lnSpc>
                <a:spcPct val="1203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clas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s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Perso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privat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1800" dirty="0">
                <a:latin typeface="Courier New"/>
                <a:cs typeface="Courier New"/>
              </a:rPr>
              <a:t>:</a:t>
            </a:r>
            <a:endParaRPr sz="1800">
              <a:latin typeface="Courier New"/>
              <a:cs typeface="Courier New"/>
            </a:endParaRPr>
          </a:p>
          <a:p>
            <a:pPr marL="926465">
              <a:lnSpc>
                <a:spcPct val="100000"/>
              </a:lnSpc>
              <a:spcBef>
                <a:spcPts val="434"/>
              </a:spcBef>
              <a:tabLst>
                <a:tab pos="1840864" algn="l"/>
              </a:tabLst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	</a:t>
            </a:r>
            <a:r>
              <a:rPr sz="1800" spc="-10" dirty="0">
                <a:latin typeface="Courier New"/>
                <a:cs typeface="Courier New"/>
              </a:rPr>
              <a:t>idNum;</a:t>
            </a:r>
            <a:endParaRPr sz="1800">
              <a:latin typeface="Courier New"/>
              <a:cs typeface="Courier New"/>
            </a:endParaRPr>
          </a:p>
          <a:p>
            <a:pPr marL="926465" marR="3323590">
              <a:lnSpc>
                <a:spcPct val="120300"/>
              </a:lnSpc>
              <a:spcBef>
                <a:spcPts val="5"/>
              </a:spcBef>
            </a:pP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strin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g</a:t>
            </a:r>
            <a:r>
              <a:rPr sz="1800" spc="-33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firstName;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strin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g</a:t>
            </a:r>
            <a:r>
              <a:rPr sz="1800" spc="-33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lastName;</a:t>
            </a:r>
            <a:endParaRPr sz="180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  <a:spcBef>
                <a:spcPts val="434"/>
              </a:spcBef>
            </a:pP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publi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</a:t>
            </a:r>
            <a:r>
              <a:rPr sz="1800" dirty="0">
                <a:latin typeface="Courier New"/>
                <a:cs typeface="Courier New"/>
              </a:rPr>
              <a:t>:</a:t>
            </a:r>
            <a:endParaRPr sz="1800">
              <a:latin typeface="Courier New"/>
              <a:cs typeface="Courier New"/>
            </a:endParaRPr>
          </a:p>
          <a:p>
            <a:pPr marL="926465" marR="5080">
              <a:lnSpc>
                <a:spcPct val="120300"/>
              </a:lnSpc>
              <a:spcBef>
                <a:spcPts val="5"/>
              </a:spcBef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voi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d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setData(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id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strin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g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f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strin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g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l);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voi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d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printData();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3405" y="6530956"/>
            <a:ext cx="1625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3405" y="3606408"/>
            <a:ext cx="3576320" cy="2235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};</a:t>
            </a:r>
            <a:endParaRPr sz="1800">
              <a:latin typeface="Courier New"/>
              <a:cs typeface="Courier New"/>
            </a:endParaRPr>
          </a:p>
          <a:p>
            <a:pPr marL="491490" marR="277495" indent="-479425">
              <a:lnSpc>
                <a:spcPct val="120300"/>
              </a:lnSpc>
              <a:spcBef>
                <a:spcPts val="5"/>
              </a:spcBef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voi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d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Person::setData(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int </a:t>
            </a:r>
            <a:r>
              <a:rPr sz="1800" spc="-10" dirty="0">
                <a:latin typeface="Courier New"/>
                <a:cs typeface="Courier New"/>
              </a:rPr>
              <a:t>idNu</a:t>
            </a:r>
            <a:r>
              <a:rPr sz="1800" dirty="0">
                <a:latin typeface="Courier New"/>
                <a:cs typeface="Courier New"/>
              </a:rPr>
              <a:t>m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id;</a:t>
            </a:r>
            <a:endParaRPr sz="1800">
              <a:latin typeface="Courier New"/>
              <a:cs typeface="Courier New"/>
            </a:endParaRPr>
          </a:p>
          <a:p>
            <a:pPr marL="491490" marR="617855">
              <a:lnSpc>
                <a:spcPts val="2600"/>
              </a:lnSpc>
              <a:spcBef>
                <a:spcPts val="155"/>
              </a:spcBef>
            </a:pPr>
            <a:r>
              <a:rPr sz="1800" spc="-10" dirty="0">
                <a:latin typeface="Courier New"/>
                <a:cs typeface="Courier New"/>
              </a:rPr>
              <a:t>lastNam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0" dirty="0">
                <a:latin typeface="Courier New"/>
                <a:cs typeface="Courier New"/>
              </a:rPr>
              <a:t> last; </a:t>
            </a:r>
            <a:r>
              <a:rPr sz="1800" spc="-5" dirty="0">
                <a:latin typeface="Courier New"/>
                <a:cs typeface="Courier New"/>
              </a:rPr>
              <a:t>firstNam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first;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spc="-5" dirty="0">
                <a:latin typeface="Courier New"/>
                <a:cs typeface="Courier New"/>
              </a:rPr>
              <a:t>voi</a:t>
            </a:r>
            <a:r>
              <a:rPr sz="1800" dirty="0">
                <a:latin typeface="Courier New"/>
                <a:cs typeface="Courier New"/>
              </a:rPr>
              <a:t>d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Person::printData(</a:t>
            </a:r>
            <a:r>
              <a:rPr sz="1800" dirty="0">
                <a:latin typeface="Courier New"/>
                <a:cs typeface="Courier New"/>
              </a:rPr>
              <a:t>)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47180" y="3937124"/>
            <a:ext cx="33026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id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strin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g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first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string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60933" y="3937124"/>
            <a:ext cx="9817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last</a:t>
            </a:r>
            <a:r>
              <a:rPr sz="1800" dirty="0">
                <a:latin typeface="Courier New"/>
                <a:cs typeface="Courier New"/>
              </a:rPr>
              <a:t>)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6305" y="5918308"/>
            <a:ext cx="7809865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cou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&lt;</a:t>
            </a:r>
            <a:r>
              <a:rPr sz="1800" dirty="0">
                <a:latin typeface="Courier New"/>
                <a:cs typeface="Courier New"/>
              </a:rPr>
              <a:t>&lt;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"ID</a:t>
            </a:r>
            <a:r>
              <a:rPr sz="1800" dirty="0">
                <a:latin typeface="Courier New"/>
                <a:cs typeface="Courier New"/>
              </a:rPr>
              <a:t>: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"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&lt;</a:t>
            </a:r>
            <a:r>
              <a:rPr sz="1800" dirty="0">
                <a:latin typeface="Courier New"/>
                <a:cs typeface="Courier New"/>
              </a:rPr>
              <a:t>&lt;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idNu</a:t>
            </a:r>
            <a:r>
              <a:rPr sz="1800" dirty="0">
                <a:latin typeface="Courier New"/>
                <a:cs typeface="Courier New"/>
              </a:rPr>
              <a:t>m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&lt;</a:t>
            </a:r>
            <a:r>
              <a:rPr sz="1800" dirty="0">
                <a:latin typeface="Courier New"/>
                <a:cs typeface="Courier New"/>
              </a:rPr>
              <a:t>&lt;</a:t>
            </a:r>
            <a:r>
              <a:rPr sz="1800" spc="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"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Name</a:t>
            </a:r>
            <a:r>
              <a:rPr sz="1800" dirty="0">
                <a:latin typeface="Courier New"/>
                <a:cs typeface="Courier New"/>
              </a:rPr>
              <a:t>: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"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&lt;</a:t>
            </a:r>
            <a:r>
              <a:rPr sz="1800" dirty="0">
                <a:latin typeface="Courier New"/>
                <a:cs typeface="Courier New"/>
              </a:rPr>
              <a:t>&lt;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firstNam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&lt;</a:t>
            </a:r>
            <a:r>
              <a:rPr sz="1800" dirty="0">
                <a:latin typeface="Courier New"/>
                <a:cs typeface="Courier New"/>
              </a:rPr>
              <a:t>&lt;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"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"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&lt;</a:t>
            </a:r>
            <a:r>
              <a:rPr sz="1800" dirty="0">
                <a:latin typeface="Courier New"/>
                <a:cs typeface="Courier New"/>
              </a:rPr>
              <a:t>&lt;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lastNam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10" dirty="0">
                <a:latin typeface="Courier New"/>
                <a:cs typeface="Courier New"/>
              </a:rPr>
              <a:t> &lt;</a:t>
            </a:r>
            <a:r>
              <a:rPr sz="1800" dirty="0">
                <a:latin typeface="Courier New"/>
                <a:cs typeface="Courier New"/>
              </a:rPr>
              <a:t>&lt;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endl;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-292100" y="301625"/>
            <a:ext cx="83820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76929">
              <a:lnSpc>
                <a:spcPct val="100000"/>
              </a:lnSpc>
            </a:pPr>
            <a:r>
              <a:rPr sz="4400" spc="-5" dirty="0"/>
              <a:t>Example: Base </a:t>
            </a:r>
            <a:r>
              <a:rPr lang="en-AU" dirty="0"/>
              <a:t>C</a:t>
            </a:r>
            <a:r>
              <a:rPr sz="4400" dirty="0"/>
              <a:t>lass</a:t>
            </a:r>
          </a:p>
        </p:txBody>
      </p:sp>
    </p:spTree>
    <p:extLst>
      <p:ext uri="{BB962C8B-B14F-4D97-AF65-F5344CB8AC3E}">
        <p14:creationId xmlns:p14="http://schemas.microsoft.com/office/powerpoint/2010/main" val="26878967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8185" y="1840166"/>
            <a:ext cx="7732395" cy="2246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210185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Yo</a:t>
            </a:r>
            <a:r>
              <a:rPr sz="2800" dirty="0">
                <a:latin typeface="Calibri"/>
                <a:cs typeface="Calibri"/>
              </a:rPr>
              <a:t>u can </a:t>
            </a:r>
            <a:r>
              <a:rPr sz="2800" spc="-5" dirty="0">
                <a:latin typeface="Calibri"/>
                <a:cs typeface="Calibri"/>
              </a:rPr>
              <a:t>sa</a:t>
            </a:r>
            <a:r>
              <a:rPr sz="2800" dirty="0">
                <a:latin typeface="Calibri"/>
                <a:cs typeface="Calibri"/>
              </a:rPr>
              <a:t>y </a:t>
            </a:r>
            <a:r>
              <a:rPr sz="2800" spc="-10" dirty="0">
                <a:latin typeface="Calibri"/>
                <a:cs typeface="Calibri"/>
              </a:rPr>
              <a:t>ever</a:t>
            </a:r>
            <a:r>
              <a:rPr sz="2800" spc="-5" dirty="0">
                <a:latin typeface="Calibri"/>
                <a:cs typeface="Calibri"/>
              </a:rPr>
              <a:t>y derive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class </a:t>
            </a:r>
            <a:r>
              <a:rPr sz="2800" spc="-5" dirty="0">
                <a:latin typeface="Calibri"/>
                <a:cs typeface="Calibri"/>
              </a:rPr>
              <a:t>“i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”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paren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class </a:t>
            </a:r>
            <a:r>
              <a:rPr sz="2800" spc="-5" dirty="0">
                <a:latin typeface="Calibri"/>
                <a:cs typeface="Calibri"/>
              </a:rPr>
              <a:t>too:</a:t>
            </a:r>
            <a:endParaRPr sz="28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35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spc="245" dirty="0">
                <a:latin typeface="Arial"/>
                <a:cs typeface="Arial"/>
              </a:rPr>
              <a:t> </a:t>
            </a:r>
            <a:r>
              <a:rPr sz="2400" i="1" spc="-5" dirty="0">
                <a:latin typeface="Calibri"/>
                <a:cs typeface="Calibri"/>
              </a:rPr>
              <a:t>Fo</a:t>
            </a:r>
            <a:r>
              <a:rPr sz="2400" i="1" dirty="0">
                <a:latin typeface="Calibri"/>
                <a:cs typeface="Calibri"/>
              </a:rPr>
              <a:t>r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exampl</a:t>
            </a:r>
            <a:r>
              <a:rPr sz="2400" i="1" spc="-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, every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Custome</a:t>
            </a:r>
            <a:r>
              <a:rPr sz="2400" dirty="0">
                <a:latin typeface="Courier New"/>
                <a:cs typeface="Courier New"/>
              </a:rPr>
              <a:t>r</a:t>
            </a:r>
            <a:r>
              <a:rPr sz="2400" spc="-894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alibri"/>
                <a:cs typeface="Calibri"/>
              </a:rPr>
              <a:t>“i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a”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Person</a:t>
            </a:r>
            <a:endParaRPr sz="2400" dirty="0">
              <a:latin typeface="Courier New"/>
              <a:cs typeface="Courier New"/>
            </a:endParaRPr>
          </a:p>
          <a:p>
            <a:pPr marL="355600" marR="5080" indent="-3429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Th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Custome</a:t>
            </a:r>
            <a:r>
              <a:rPr sz="2800" dirty="0">
                <a:latin typeface="Courier New"/>
                <a:cs typeface="Courier New"/>
              </a:rPr>
              <a:t>r</a:t>
            </a:r>
            <a:r>
              <a:rPr sz="2800" spc="-1045" dirty="0">
                <a:latin typeface="Courier New"/>
                <a:cs typeface="Courier New"/>
              </a:rPr>
              <a:t> </a:t>
            </a:r>
            <a:r>
              <a:rPr sz="2800" dirty="0">
                <a:latin typeface="Calibri"/>
                <a:cs typeface="Calibri"/>
              </a:rPr>
              <a:t>class </a:t>
            </a:r>
            <a:r>
              <a:rPr sz="2800" spc="-5" dirty="0">
                <a:latin typeface="Calibri"/>
                <a:cs typeface="Calibri"/>
              </a:rPr>
              <a:t>show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belo</a:t>
            </a:r>
            <a:r>
              <a:rPr sz="2800" dirty="0">
                <a:latin typeface="Calibri"/>
                <a:cs typeface="Calibri"/>
              </a:rPr>
              <a:t>w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contain</a:t>
            </a:r>
            <a:r>
              <a:rPr sz="2800" dirty="0">
                <a:latin typeface="Calibri"/>
                <a:cs typeface="Calibri"/>
              </a:rPr>
              <a:t>s all</a:t>
            </a:r>
            <a:r>
              <a:rPr sz="2800" spc="-5" dirty="0">
                <a:latin typeface="Calibri"/>
                <a:cs typeface="Calibri"/>
              </a:rPr>
              <a:t> the member</a:t>
            </a:r>
            <a:r>
              <a:rPr sz="2800" dirty="0">
                <a:latin typeface="Calibri"/>
                <a:cs typeface="Calibri"/>
              </a:rPr>
              <a:t>s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10" dirty="0">
                <a:latin typeface="Courier New"/>
                <a:cs typeface="Courier New"/>
              </a:rPr>
              <a:t>Perso</a:t>
            </a:r>
            <a:r>
              <a:rPr sz="2800" dirty="0">
                <a:latin typeface="Courier New"/>
                <a:cs typeface="Courier New"/>
              </a:rPr>
              <a:t>n</a:t>
            </a:r>
            <a:r>
              <a:rPr sz="2800" spc="-104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alibri"/>
                <a:cs typeface="Calibri"/>
              </a:rPr>
              <a:t>becaus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t </a:t>
            </a:r>
            <a:r>
              <a:rPr sz="2800" spc="-5" dirty="0">
                <a:latin typeface="Calibri"/>
                <a:cs typeface="Calibri"/>
              </a:rPr>
              <a:t>inherit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them</a:t>
            </a:r>
            <a:r>
              <a:rPr lang="en-AU" sz="2800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3831" y="4511899"/>
            <a:ext cx="6410960" cy="1920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00009A"/>
                </a:solidFill>
                <a:latin typeface="Courier New"/>
                <a:cs typeface="Courier New"/>
              </a:rPr>
              <a:t>clas</a:t>
            </a:r>
            <a:r>
              <a:rPr sz="2800" dirty="0">
                <a:solidFill>
                  <a:srgbClr val="00009A"/>
                </a:solidFill>
                <a:latin typeface="Courier New"/>
                <a:cs typeface="Courier New"/>
              </a:rPr>
              <a:t>s</a:t>
            </a:r>
            <a:r>
              <a:rPr sz="2800" spc="-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Custome</a:t>
            </a:r>
            <a:r>
              <a:rPr sz="2800" dirty="0">
                <a:latin typeface="Courier New"/>
                <a:cs typeface="Courier New"/>
              </a:rPr>
              <a:t>r</a:t>
            </a:r>
            <a:r>
              <a:rPr sz="2800" spc="-15" dirty="0">
                <a:latin typeface="Courier New"/>
                <a:cs typeface="Courier New"/>
              </a:rPr>
              <a:t> </a:t>
            </a:r>
            <a:r>
              <a:rPr sz="2800" dirty="0">
                <a:latin typeface="Courier New"/>
                <a:cs typeface="Courier New"/>
              </a:rPr>
              <a:t>: </a:t>
            </a:r>
            <a:r>
              <a:rPr sz="2800" spc="-10" dirty="0">
                <a:solidFill>
                  <a:srgbClr val="00009A"/>
                </a:solidFill>
                <a:latin typeface="Courier New"/>
                <a:cs typeface="Courier New"/>
              </a:rPr>
              <a:t>publi</a:t>
            </a:r>
            <a:r>
              <a:rPr sz="2800" dirty="0">
                <a:solidFill>
                  <a:srgbClr val="00009A"/>
                </a:solidFill>
                <a:latin typeface="Courier New"/>
                <a:cs typeface="Courier New"/>
              </a:rPr>
              <a:t>c</a:t>
            </a:r>
            <a:r>
              <a:rPr sz="2800" spc="-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Person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dirty="0"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  <a:spcBef>
                <a:spcPts val="675"/>
              </a:spcBef>
            </a:pPr>
            <a:r>
              <a:rPr sz="2800" dirty="0">
                <a:latin typeface="Courier New"/>
                <a:cs typeface="Courier New"/>
              </a:rPr>
              <a:t>…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spc="-10" dirty="0">
                <a:latin typeface="Courier New"/>
                <a:cs typeface="Courier New"/>
              </a:rPr>
              <a:t>};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76698" y="697991"/>
            <a:ext cx="7540002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86305">
              <a:lnSpc>
                <a:spcPct val="100000"/>
              </a:lnSpc>
            </a:pPr>
            <a:r>
              <a:rPr sz="4400" spc="-5" dirty="0"/>
              <a:t>Derived</a:t>
            </a:r>
            <a:r>
              <a:rPr sz="4400" spc="10" dirty="0"/>
              <a:t> </a:t>
            </a:r>
            <a:r>
              <a:rPr lang="en-AU" sz="4400" spc="10" dirty="0"/>
              <a:t>C</a:t>
            </a:r>
            <a:r>
              <a:rPr sz="4400" spc="-5" dirty="0"/>
              <a:t>lass</a:t>
            </a:r>
            <a:endParaRPr sz="4400" dirty="0"/>
          </a:p>
        </p:txBody>
      </p:sp>
      <p:sp>
        <p:nvSpPr>
          <p:cNvPr id="5" name="object 5"/>
          <p:cNvSpPr txBox="1"/>
          <p:nvPr/>
        </p:nvSpPr>
        <p:spPr>
          <a:xfrm>
            <a:off x="6859396" y="5362194"/>
            <a:ext cx="2303780" cy="34925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Person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54825" y="6502146"/>
            <a:ext cx="2381250" cy="349250"/>
          </a:xfrm>
          <a:custGeom>
            <a:avLst/>
            <a:gdLst/>
            <a:ahLst/>
            <a:cxnLst/>
            <a:rect l="l" t="t" r="r" b="b"/>
            <a:pathLst>
              <a:path w="2381250" h="349250">
                <a:moveTo>
                  <a:pt x="0" y="0"/>
                </a:moveTo>
                <a:lnTo>
                  <a:pt x="0" y="348996"/>
                </a:lnTo>
                <a:lnTo>
                  <a:pt x="2381250" y="348996"/>
                </a:lnTo>
                <a:lnTo>
                  <a:pt x="2381250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94383" y="5722620"/>
            <a:ext cx="360680" cy="215900"/>
          </a:xfrm>
          <a:custGeom>
            <a:avLst/>
            <a:gdLst/>
            <a:ahLst/>
            <a:cxnLst/>
            <a:rect l="l" t="t" r="r" b="b"/>
            <a:pathLst>
              <a:path w="360679" h="215900">
                <a:moveTo>
                  <a:pt x="180594" y="0"/>
                </a:moveTo>
                <a:lnTo>
                  <a:pt x="0" y="215646"/>
                </a:lnTo>
                <a:lnTo>
                  <a:pt x="360426" y="215646"/>
                </a:lnTo>
                <a:lnTo>
                  <a:pt x="180594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77263" y="5938265"/>
            <a:ext cx="0" cy="577215"/>
          </a:xfrm>
          <a:custGeom>
            <a:avLst/>
            <a:gdLst/>
            <a:ahLst/>
            <a:cxnLst/>
            <a:rect l="l" t="t" r="r" b="b"/>
            <a:pathLst>
              <a:path h="577215">
                <a:moveTo>
                  <a:pt x="0" y="0"/>
                </a:moveTo>
                <a:lnTo>
                  <a:pt x="0" y="57683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43933" y="6573859"/>
            <a:ext cx="100330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Customer</a:t>
            </a:r>
            <a:endParaRPr sz="16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76264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3329" y="4989919"/>
            <a:ext cx="8267700" cy="1841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cout &lt;&lt; "Balance due $" &lt;&lt; balanceDue &lt;&lt; endl;</a:t>
            </a:r>
            <a:endParaRPr sz="20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Courier New"/>
                <a:cs typeface="Courier New"/>
              </a:rPr>
              <a:t>}</a:t>
            </a:r>
            <a:endParaRPr sz="2000" dirty="0">
              <a:latin typeface="Courier New"/>
              <a:cs typeface="Courier New"/>
            </a:endParaRPr>
          </a:p>
          <a:p>
            <a:pPr marL="355600" marR="5080" indent="-342900">
              <a:lnSpc>
                <a:spcPct val="98500"/>
              </a:lnSpc>
              <a:spcBef>
                <a:spcPts val="535"/>
              </a:spcBef>
              <a:buFont typeface="Arial"/>
              <a:buChar char="•"/>
              <a:tabLst>
                <a:tab pos="356235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Custome</a:t>
            </a:r>
            <a:r>
              <a:rPr sz="2400" dirty="0">
                <a:latin typeface="Courier New"/>
                <a:cs typeface="Courier New"/>
              </a:rPr>
              <a:t>r</a:t>
            </a:r>
            <a:r>
              <a:rPr sz="2400" spc="-91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alibri"/>
                <a:cs typeface="Calibri"/>
              </a:rPr>
              <a:t>clas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members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inherite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5" dirty="0">
                <a:latin typeface="Calibri"/>
                <a:cs typeface="Calibri"/>
              </a:rPr>
              <a:t> 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Person </a:t>
            </a:r>
            <a:r>
              <a:rPr sz="2400" dirty="0">
                <a:latin typeface="Calibri"/>
                <a:cs typeface="Calibri"/>
              </a:rPr>
              <a:t>class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som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additiona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members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specific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 </a:t>
            </a:r>
            <a:r>
              <a:rPr sz="2400" spc="-5" dirty="0">
                <a:latin typeface="Courier New"/>
                <a:cs typeface="Courier New"/>
              </a:rPr>
              <a:t>Customer</a:t>
            </a:r>
            <a:r>
              <a:rPr lang="en-AU" sz="2400" spc="-5" dirty="0">
                <a:latin typeface="Courier New"/>
                <a:cs typeface="Courier New"/>
              </a:rPr>
              <a:t>.</a:t>
            </a:r>
            <a:endParaRPr sz="2400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3405" y="621238"/>
            <a:ext cx="24638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class </a:t>
            </a:r>
            <a:r>
              <a:rPr sz="2000" spc="-5" dirty="0">
                <a:latin typeface="Courier New"/>
                <a:cs typeface="Courier New"/>
              </a:rPr>
              <a:t>Customer :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24202" y="608538"/>
            <a:ext cx="939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public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91001" y="608538"/>
            <a:ext cx="12446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Person {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6292" y="986988"/>
            <a:ext cx="1244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private</a:t>
            </a:r>
            <a:r>
              <a:rPr sz="2000" spc="-5" dirty="0">
                <a:latin typeface="Courier New"/>
                <a:cs typeface="Courier New"/>
              </a:rPr>
              <a:t>: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6266" y="1339276"/>
            <a:ext cx="1511300" cy="644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71500">
              <a:lnSpc>
                <a:spcPct val="119700"/>
              </a:lnSpc>
            </a:pP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double public</a:t>
            </a:r>
            <a:r>
              <a:rPr sz="2000" spc="-5" dirty="0">
                <a:latin typeface="Courier New"/>
                <a:cs typeface="Courier New"/>
              </a:rPr>
              <a:t>: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14578" y="1339276"/>
            <a:ext cx="1701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balanceDue;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47753" y="2069252"/>
            <a:ext cx="4140200" cy="644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9700"/>
              </a:lnSpc>
            </a:pP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void </a:t>
            </a:r>
            <a:r>
              <a:rPr sz="2000" spc="-5" dirty="0">
                <a:latin typeface="Courier New"/>
                <a:cs typeface="Courier New"/>
              </a:rPr>
              <a:t>setBalanceDue(double); </a:t>
            </a: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void </a:t>
            </a:r>
            <a:r>
              <a:rPr sz="2000" spc="-5" dirty="0">
                <a:latin typeface="Courier New"/>
                <a:cs typeface="Courier New"/>
              </a:rPr>
              <a:t>outputBalanceDue();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3354" y="2799229"/>
            <a:ext cx="5359400" cy="2105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};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void </a:t>
            </a:r>
            <a:r>
              <a:rPr sz="2000" spc="-5" dirty="0">
                <a:latin typeface="Courier New"/>
                <a:cs typeface="Courier New"/>
              </a:rPr>
              <a:t>Customer::setBalanceDue</a:t>
            </a:r>
            <a:r>
              <a:rPr sz="2000" dirty="0">
                <a:latin typeface="Courier New"/>
                <a:cs typeface="Courier New"/>
              </a:rPr>
              <a:t>(</a:t>
            </a: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double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000" spc="-5" dirty="0">
                <a:latin typeface="Courier New"/>
                <a:cs typeface="Courier New"/>
              </a:rPr>
              <a:t>{</a:t>
            </a:r>
            <a:endParaRPr sz="200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  <a:spcBef>
                <a:spcPts val="470"/>
              </a:spcBef>
            </a:pPr>
            <a:r>
              <a:rPr sz="2000" spc="-5" dirty="0">
                <a:latin typeface="Courier New"/>
                <a:cs typeface="Courier New"/>
              </a:rPr>
              <a:t>balanceDue = bal;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000" spc="-5" dirty="0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void </a:t>
            </a:r>
            <a:r>
              <a:rPr sz="2000" spc="-5" dirty="0">
                <a:latin typeface="Courier New"/>
                <a:cs typeface="Courier New"/>
              </a:rPr>
              <a:t>Customer::outputBalanceDue() {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19749" y="3164978"/>
            <a:ext cx="6350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bal)</a:t>
            </a:r>
            <a:endParaRPr sz="2000">
              <a:latin typeface="Courier New"/>
              <a:cs typeface="Courier New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231062" y="533209"/>
          <a:ext cx="2602992" cy="29527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2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54">
                <a:tc>
                  <a:txBody>
                    <a:bodyPr/>
                    <a:lstStyle/>
                    <a:p>
                      <a:pPr marL="443865">
                        <a:lnSpc>
                          <a:spcPts val="3290"/>
                        </a:lnSpc>
                      </a:pPr>
                      <a:r>
                        <a:rPr sz="2800" spc="-10" dirty="0">
                          <a:latin typeface="Courier New"/>
                          <a:cs typeface="Courier New"/>
                        </a:rPr>
                        <a:t>Customer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377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10" dirty="0">
                          <a:solidFill>
                            <a:srgbClr val="969696"/>
                          </a:solidFill>
                          <a:latin typeface="Courier New"/>
                          <a:cs typeface="Courier New"/>
                        </a:rPr>
                        <a:t>-idNum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969696"/>
                          </a:solidFill>
                          <a:latin typeface="Courier New"/>
                          <a:cs typeface="Courier New"/>
                        </a:rPr>
                        <a:t>-firstName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5" dirty="0">
                          <a:solidFill>
                            <a:srgbClr val="969696"/>
                          </a:solidFill>
                          <a:latin typeface="Courier New"/>
                          <a:cs typeface="Courier New"/>
                        </a:rPr>
                        <a:t>-lastName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ourier New"/>
                          <a:cs typeface="Courier New"/>
                        </a:rPr>
                        <a:t>-balanceDue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B2B2B2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692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969696"/>
                          </a:solidFill>
                          <a:latin typeface="Courier New"/>
                          <a:cs typeface="Courier New"/>
                        </a:rPr>
                        <a:t>+setData()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solidFill>
                            <a:srgbClr val="969696"/>
                          </a:solidFill>
                          <a:latin typeface="Courier New"/>
                          <a:cs typeface="Courier New"/>
                        </a:rPr>
                        <a:t>+printData()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+setBalanceDue()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+outputBalanceDue()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307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2203" y="2105025"/>
            <a:ext cx="8093075" cy="3000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 algn="just">
              <a:lnSpc>
                <a:spcPts val="2590"/>
              </a:lnSpc>
              <a:buFont typeface="Arial" panose="020B0604020202020204" pitchFamily="34" charset="0"/>
              <a:buChar char="•"/>
            </a:pPr>
            <a:r>
              <a:rPr lang="en-AU" sz="2400" spc="-5" dirty="0">
                <a:cs typeface="Calibri"/>
              </a:rPr>
              <a:t>Li</a:t>
            </a:r>
            <a:r>
              <a:rPr lang="en-AU" sz="2400" spc="-80" dirty="0">
                <a:cs typeface="Calibri"/>
              </a:rPr>
              <a:t>k</a:t>
            </a:r>
            <a:r>
              <a:rPr lang="en-AU" sz="2400" spc="-5" dirty="0">
                <a:cs typeface="Calibri"/>
              </a:rPr>
              <a:t>e function</a:t>
            </a:r>
            <a:r>
              <a:rPr lang="en-AU" sz="2400" dirty="0">
                <a:cs typeface="Calibri"/>
              </a:rPr>
              <a:t>s a</a:t>
            </a:r>
            <a:r>
              <a:rPr lang="en-AU" sz="2400" spc="-5" dirty="0">
                <a:cs typeface="Calibri"/>
              </a:rPr>
              <a:t>nd </a:t>
            </a:r>
            <a:r>
              <a:rPr lang="en-AU" sz="2400" spc="-40" dirty="0">
                <a:cs typeface="Calibri"/>
              </a:rPr>
              <a:t>v</a:t>
            </a:r>
            <a:r>
              <a:rPr lang="en-AU" sz="2400" dirty="0">
                <a:cs typeface="Calibri"/>
              </a:rPr>
              <a:t>ariables in t</a:t>
            </a:r>
            <a:r>
              <a:rPr lang="en-AU" sz="2400" spc="-10" dirty="0">
                <a:cs typeface="Calibri"/>
              </a:rPr>
              <a:t>h</a:t>
            </a:r>
            <a:r>
              <a:rPr lang="en-AU" sz="2400" spc="-5" dirty="0">
                <a:cs typeface="Calibri"/>
              </a:rPr>
              <a:t>e</a:t>
            </a:r>
            <a:r>
              <a:rPr lang="en-AU" sz="2400" dirty="0">
                <a:cs typeface="Calibri"/>
              </a:rPr>
              <a:t> </a:t>
            </a:r>
            <a:r>
              <a:rPr lang="en-AU" sz="2400" spc="-5" dirty="0">
                <a:cs typeface="Calibri"/>
              </a:rPr>
              <a:t>function orie</a:t>
            </a:r>
            <a:r>
              <a:rPr lang="en-AU" sz="2400" spc="-25" dirty="0">
                <a:cs typeface="Calibri"/>
              </a:rPr>
              <a:t>nt</a:t>
            </a:r>
            <a:r>
              <a:rPr lang="en-AU" sz="2400" spc="-5" dirty="0">
                <a:cs typeface="Calibri"/>
              </a:rPr>
              <a:t>ed</a:t>
            </a:r>
            <a:r>
              <a:rPr lang="en-AU" sz="2400" dirty="0"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thodolo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spc="-180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,</a:t>
            </a:r>
            <a:r>
              <a:rPr sz="2400" dirty="0">
                <a:latin typeface="Calibri"/>
                <a:cs typeface="Calibri"/>
              </a:rPr>
              <a:t>   </a:t>
            </a:r>
            <a:r>
              <a:rPr sz="2400" spc="-2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object</a:t>
            </a:r>
            <a:r>
              <a:rPr sz="2400" dirty="0">
                <a:latin typeface="Calibri"/>
                <a:cs typeface="Calibri"/>
              </a:rPr>
              <a:t>s   </a:t>
            </a:r>
            <a:r>
              <a:rPr sz="2400" spc="-2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  </a:t>
            </a:r>
            <a:r>
              <a:rPr sz="2400" spc="-2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majo</a:t>
            </a:r>
            <a:r>
              <a:rPr sz="2400" dirty="0">
                <a:latin typeface="Calibri"/>
                <a:cs typeface="Calibri"/>
              </a:rPr>
              <a:t>r   </a:t>
            </a:r>
            <a:r>
              <a:rPr sz="2400" spc="-2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soft</a:t>
            </a:r>
            <a:r>
              <a:rPr sz="2400" spc="-30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  </a:t>
            </a:r>
            <a:r>
              <a:rPr sz="2400" spc="-2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uildin</a:t>
            </a:r>
            <a:r>
              <a:rPr sz="2400" dirty="0">
                <a:latin typeface="Calibri"/>
                <a:cs typeface="Calibri"/>
              </a:rPr>
              <a:t>g   </a:t>
            </a:r>
            <a:r>
              <a:rPr sz="2400" spc="-2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bloc</a:t>
            </a:r>
            <a:r>
              <a:rPr sz="2400" spc="-25" dirty="0">
                <a:latin typeface="Calibri"/>
                <a:cs typeface="Calibri"/>
              </a:rPr>
              <a:t>k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ac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din</a:t>
            </a:r>
            <a:r>
              <a:rPr sz="2400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Objec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Orie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spc="-5" dirty="0">
                <a:latin typeface="Calibri"/>
                <a:cs typeface="Calibri"/>
              </a:rPr>
              <a:t>ed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thodology</a:t>
            </a:r>
            <a:r>
              <a:rPr lang="en-AU" sz="2400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355600" marR="5080" indent="-342900" algn="just">
              <a:lnSpc>
                <a:spcPts val="2590"/>
              </a:lnSpc>
              <a:spcBef>
                <a:spcPts val="1250"/>
              </a:spcBef>
              <a:buFont typeface="Arial" panose="020B0604020202020204" pitchFamily="34" charset="0"/>
              <a:buChar char="•"/>
              <a:tabLst>
                <a:tab pos="187960" algn="l"/>
              </a:tabLst>
            </a:pPr>
            <a:r>
              <a:rPr sz="2400" spc="-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r</a:t>
            </a:r>
            <a:r>
              <a:rPr sz="2400" spc="2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tha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2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thin</a:t>
            </a:r>
            <a:r>
              <a:rPr sz="2400" dirty="0">
                <a:latin typeface="Calibri"/>
                <a:cs typeface="Calibri"/>
              </a:rPr>
              <a:t>k</a:t>
            </a:r>
            <a:r>
              <a:rPr lang="en-AU" sz="2400" dirty="0" err="1">
                <a:latin typeface="Calibri"/>
                <a:cs typeface="Calibri"/>
              </a:rPr>
              <a:t>ing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bou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2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2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229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dea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229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22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ariables </a:t>
            </a:r>
            <a:r>
              <a:rPr sz="2400" spc="-30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thin</a:t>
            </a:r>
            <a:r>
              <a:rPr sz="2400" dirty="0">
                <a:latin typeface="Calibri"/>
                <a:cs typeface="Calibri"/>
              </a:rPr>
              <a:t>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bou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object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 d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lang="en-AU" sz="2400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355600" marR="5080" indent="-342900" algn="just">
              <a:lnSpc>
                <a:spcPts val="2590"/>
              </a:lnSpc>
              <a:spcBef>
                <a:spcPts val="1250"/>
              </a:spcBef>
              <a:buFont typeface="Arial" panose="020B0604020202020204" pitchFamily="34" charset="0"/>
              <a:buChar char="•"/>
              <a:tabLst>
                <a:tab pos="187960" algn="l"/>
              </a:tabLst>
            </a:pPr>
            <a:r>
              <a:rPr sz="2400" dirty="0">
                <a:latin typeface="Calibri"/>
                <a:cs typeface="Calibri"/>
              </a:rPr>
              <a:t>When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ass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messa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object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esponse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lang="en-AU" sz="2400" spc="40" dirty="0">
                <a:latin typeface="Calibri"/>
                <a:cs typeface="Calibri"/>
              </a:rPr>
              <a:t>by 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oducing </a:t>
            </a:r>
            <a:r>
              <a:rPr sz="2400" dirty="0">
                <a:latin typeface="Calibri"/>
                <a:cs typeface="Calibri"/>
              </a:rPr>
              <a:t>a  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esult.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90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don’</a:t>
            </a:r>
            <a:r>
              <a:rPr sz="2400" dirty="0">
                <a:latin typeface="Calibri"/>
                <a:cs typeface="Calibri"/>
              </a:rPr>
              <a:t>t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nee</a:t>
            </a:r>
            <a:r>
              <a:rPr sz="2400" dirty="0">
                <a:latin typeface="Calibri"/>
                <a:cs typeface="Calibri"/>
              </a:rPr>
              <a:t>d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  kn</a:t>
            </a:r>
            <a:r>
              <a:rPr sz="2400" spc="-25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  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n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rnal  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ructu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5" dirty="0">
                <a:latin typeface="Calibri"/>
                <a:cs typeface="Calibri"/>
              </a:rPr>
              <a:t>object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hidden.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1635">
              <a:lnSpc>
                <a:spcPct val="100000"/>
              </a:lnSpc>
            </a:pPr>
            <a:r>
              <a:rPr spc="-10" dirty="0"/>
              <a:t>Objects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22203" y="1665414"/>
            <a:ext cx="653909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SzPct val="116666"/>
              <a:buFont typeface="Arial" panose="020B0604020202020204" pitchFamily="34" charset="0"/>
              <a:buChar char="•"/>
              <a:tabLst>
                <a:tab pos="217804" algn="l"/>
              </a:tabLst>
            </a:pPr>
            <a:r>
              <a:rPr sz="2400" spc="-5" dirty="0">
                <a:latin typeface="Calibri"/>
                <a:cs typeface="Calibri"/>
              </a:rPr>
              <a:t>OO</a:t>
            </a:r>
            <a:r>
              <a:rPr sz="240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oduce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oncep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objects</a:t>
            </a:r>
            <a:r>
              <a:rPr lang="en-AU"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700" y="5105846"/>
            <a:ext cx="596265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7843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5033" y="1560674"/>
            <a:ext cx="3772535" cy="894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7690" marR="5080" indent="-555625">
              <a:lnSpc>
                <a:spcPct val="120200"/>
              </a:lnSpc>
            </a:pPr>
            <a:r>
              <a:rPr sz="28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2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2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main(</a:t>
            </a:r>
            <a:r>
              <a:rPr sz="2800" dirty="0">
                <a:latin typeface="Courier New"/>
                <a:cs typeface="Courier New"/>
              </a:rPr>
              <a:t>)</a:t>
            </a:r>
            <a:r>
              <a:rPr sz="2800" spc="-10" dirty="0">
                <a:latin typeface="Courier New"/>
                <a:cs typeface="Courier New"/>
              </a:rPr>
              <a:t> </a:t>
            </a:r>
            <a:r>
              <a:rPr sz="2800" dirty="0">
                <a:latin typeface="Courier New"/>
                <a:cs typeface="Courier New"/>
              </a:rPr>
              <a:t>{ </a:t>
            </a:r>
            <a:r>
              <a:rPr sz="2800" spc="-10" dirty="0">
                <a:latin typeface="Courier New"/>
                <a:cs typeface="Courier New"/>
              </a:rPr>
              <a:t>Custome</a:t>
            </a:r>
            <a:r>
              <a:rPr sz="2800" dirty="0">
                <a:latin typeface="Courier New"/>
                <a:cs typeface="Courier New"/>
              </a:rPr>
              <a:t>r</a:t>
            </a:r>
            <a:r>
              <a:rPr sz="2800" spc="-1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cust1;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7969" y="3099137"/>
            <a:ext cx="4069715" cy="894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ct val="120200"/>
              </a:lnSpc>
            </a:pPr>
            <a:r>
              <a:rPr sz="2800" spc="-5" dirty="0">
                <a:latin typeface="Courier New"/>
                <a:cs typeface="Courier New"/>
              </a:rPr>
              <a:t>cust1</a:t>
            </a:r>
            <a:r>
              <a:rPr sz="2800" spc="-10" dirty="0">
                <a:latin typeface="Courier New"/>
                <a:cs typeface="Courier New"/>
              </a:rPr>
              <a:t>.</a:t>
            </a:r>
            <a:r>
              <a:rPr sz="2800" b="1" spc="-10" dirty="0">
                <a:solidFill>
                  <a:srgbClr val="767676"/>
                </a:solidFill>
                <a:latin typeface="Courier New"/>
                <a:cs typeface="Courier New"/>
              </a:rPr>
              <a:t>setDat</a:t>
            </a:r>
            <a:r>
              <a:rPr sz="2800" b="1" dirty="0">
                <a:solidFill>
                  <a:srgbClr val="767676"/>
                </a:solidFill>
                <a:latin typeface="Courier New"/>
                <a:cs typeface="Courier New"/>
              </a:rPr>
              <a:t>a</a:t>
            </a:r>
            <a:r>
              <a:rPr sz="2800" b="1" spc="-5" dirty="0">
                <a:solidFill>
                  <a:srgbClr val="767676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(537, </a:t>
            </a:r>
            <a:r>
              <a:rPr sz="2800" spc="-5" dirty="0">
                <a:latin typeface="Courier New"/>
                <a:cs typeface="Courier New"/>
              </a:rPr>
              <a:t>cust1</a:t>
            </a:r>
            <a:r>
              <a:rPr sz="2800" spc="-10" dirty="0">
                <a:latin typeface="Courier New"/>
                <a:cs typeface="Courier New"/>
              </a:rPr>
              <a:t>.</a:t>
            </a:r>
            <a:r>
              <a:rPr sz="2800" b="1" spc="-10" dirty="0">
                <a:solidFill>
                  <a:srgbClr val="767676"/>
                </a:solidFill>
                <a:latin typeface="Courier New"/>
                <a:cs typeface="Courier New"/>
              </a:rPr>
              <a:t>printDat</a:t>
            </a:r>
            <a:r>
              <a:rPr sz="2800" b="1" spc="-5" dirty="0">
                <a:solidFill>
                  <a:srgbClr val="767676"/>
                </a:solidFill>
                <a:latin typeface="Courier New"/>
                <a:cs typeface="Courier New"/>
              </a:rPr>
              <a:t>a</a:t>
            </a:r>
            <a:r>
              <a:rPr sz="2800" spc="-5" dirty="0">
                <a:latin typeface="Courier New"/>
                <a:cs typeface="Courier New"/>
              </a:rPr>
              <a:t>();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04766" y="3099137"/>
            <a:ext cx="1515110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ourier New"/>
                <a:cs typeface="Courier New"/>
              </a:rPr>
              <a:t>“John”,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06816" y="3099137"/>
            <a:ext cx="2153285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ourier New"/>
                <a:cs typeface="Courier New"/>
              </a:rPr>
              <a:t>“Hanley”);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5140" y="4636853"/>
            <a:ext cx="7731125" cy="2022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1408430" indent="-635">
              <a:lnSpc>
                <a:spcPct val="120200"/>
              </a:lnSpc>
            </a:pPr>
            <a:r>
              <a:rPr sz="2800" spc="-5" dirty="0">
                <a:latin typeface="Courier New"/>
                <a:cs typeface="Courier New"/>
              </a:rPr>
              <a:t>cust1</a:t>
            </a:r>
            <a:r>
              <a:rPr sz="2800" spc="-10" dirty="0">
                <a:latin typeface="Courier New"/>
                <a:cs typeface="Courier New"/>
              </a:rPr>
              <a:t>.</a:t>
            </a:r>
            <a:r>
              <a:rPr sz="2800" b="1" spc="-10" dirty="0">
                <a:latin typeface="Courier New"/>
                <a:cs typeface="Courier New"/>
              </a:rPr>
              <a:t>setBalanceDu</a:t>
            </a:r>
            <a:r>
              <a:rPr sz="2800" b="1" spc="-5" dirty="0">
                <a:latin typeface="Courier New"/>
                <a:cs typeface="Courier New"/>
              </a:rPr>
              <a:t>e</a:t>
            </a:r>
            <a:r>
              <a:rPr sz="2800" spc="-10" dirty="0">
                <a:latin typeface="Courier New"/>
                <a:cs typeface="Courier New"/>
              </a:rPr>
              <a:t>(123.45); </a:t>
            </a:r>
            <a:r>
              <a:rPr sz="2800" spc="-5" dirty="0">
                <a:latin typeface="Courier New"/>
                <a:cs typeface="Courier New"/>
              </a:rPr>
              <a:t>cust1</a:t>
            </a:r>
            <a:r>
              <a:rPr sz="2800" spc="-10" dirty="0">
                <a:latin typeface="Courier New"/>
                <a:cs typeface="Courier New"/>
              </a:rPr>
              <a:t>.</a:t>
            </a:r>
            <a:r>
              <a:rPr sz="2800" b="1" spc="-10" dirty="0">
                <a:latin typeface="Courier New"/>
                <a:cs typeface="Courier New"/>
              </a:rPr>
              <a:t>outputBalanceDu</a:t>
            </a:r>
            <a:r>
              <a:rPr sz="2800" b="1" spc="-5" dirty="0">
                <a:latin typeface="Courier New"/>
                <a:cs typeface="Courier New"/>
              </a:rPr>
              <a:t>e</a:t>
            </a:r>
            <a:r>
              <a:rPr sz="2800" spc="-5" dirty="0">
                <a:latin typeface="Courier New"/>
                <a:cs typeface="Courier New"/>
              </a:rPr>
              <a:t>();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dirty="0"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Times New Roman"/>
              <a:cs typeface="Times New Roman"/>
            </a:endParaRPr>
          </a:p>
          <a:p>
            <a:pPr marL="3973195">
              <a:lnSpc>
                <a:spcPct val="100000"/>
              </a:lnSpc>
            </a:pPr>
            <a:r>
              <a:rPr sz="2000" i="1" spc="-5" dirty="0">
                <a:latin typeface="Calibri"/>
                <a:cs typeface="Calibri"/>
              </a:rPr>
              <a:t>Methods </a:t>
            </a:r>
            <a:r>
              <a:rPr sz="2000" i="1" spc="-10" dirty="0">
                <a:latin typeface="Calibri"/>
                <a:cs typeface="Calibri"/>
              </a:rPr>
              <a:t>define</a:t>
            </a:r>
            <a:r>
              <a:rPr sz="2000" i="1" spc="-5" dirty="0">
                <a:latin typeface="Calibri"/>
                <a:cs typeface="Calibri"/>
              </a:rPr>
              <a:t>d in the </a:t>
            </a:r>
            <a:r>
              <a:rPr sz="2000" i="1" spc="-10" dirty="0">
                <a:latin typeface="Calibri"/>
                <a:cs typeface="Calibri"/>
              </a:rPr>
              <a:t>der</a:t>
            </a:r>
            <a:r>
              <a:rPr sz="2000" i="1" spc="-5" dirty="0">
                <a:latin typeface="Calibri"/>
                <a:cs typeface="Calibri"/>
              </a:rPr>
              <a:t>i</a:t>
            </a:r>
            <a:r>
              <a:rPr sz="2000" i="1" spc="-10" dirty="0">
                <a:latin typeface="Calibri"/>
                <a:cs typeface="Calibri"/>
              </a:rPr>
              <a:t>ve</a:t>
            </a:r>
            <a:r>
              <a:rPr sz="2000" i="1" spc="-5" dirty="0">
                <a:latin typeface="Calibri"/>
                <a:cs typeface="Calibri"/>
              </a:rPr>
              <a:t>d</a:t>
            </a:r>
            <a:r>
              <a:rPr sz="2000" i="1" spc="-10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class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05034" y="751442"/>
            <a:ext cx="8335772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>
                <a:latin typeface="Arial"/>
                <a:cs typeface="Arial"/>
              </a:rPr>
              <a:t>Usin</a:t>
            </a:r>
            <a:r>
              <a:rPr sz="3600" dirty="0">
                <a:latin typeface="Arial"/>
                <a:cs typeface="Arial"/>
              </a:rPr>
              <a:t>g</a:t>
            </a:r>
            <a:r>
              <a:rPr sz="3600" spc="-5" dirty="0">
                <a:latin typeface="Arial"/>
                <a:cs typeface="Arial"/>
              </a:rPr>
              <a:t> </a:t>
            </a:r>
            <a:r>
              <a:rPr lang="en-AU" sz="3600" spc="-5" dirty="0">
                <a:latin typeface="Arial"/>
                <a:cs typeface="Arial"/>
              </a:rPr>
              <a:t>B</a:t>
            </a:r>
            <a:r>
              <a:rPr sz="3600" spc="-5" dirty="0" err="1">
                <a:latin typeface="Arial"/>
                <a:cs typeface="Arial"/>
              </a:rPr>
              <a:t>ot</a:t>
            </a:r>
            <a:r>
              <a:rPr sz="3600" dirty="0" err="1">
                <a:latin typeface="Arial"/>
                <a:cs typeface="Arial"/>
              </a:rPr>
              <a:t>h</a:t>
            </a:r>
            <a:r>
              <a:rPr sz="3600" spc="-5" dirty="0">
                <a:latin typeface="Arial"/>
                <a:cs typeface="Arial"/>
              </a:rPr>
              <a:t> </a:t>
            </a:r>
            <a:r>
              <a:rPr lang="en-AU" sz="3600" spc="-5" dirty="0">
                <a:latin typeface="Arial"/>
                <a:cs typeface="Arial"/>
              </a:rPr>
              <a:t>I</a:t>
            </a:r>
            <a:r>
              <a:rPr sz="3600" spc="-5" dirty="0" err="1">
                <a:latin typeface="Arial"/>
                <a:cs typeface="Arial"/>
              </a:rPr>
              <a:t>nherite</a:t>
            </a:r>
            <a:r>
              <a:rPr sz="3600" dirty="0" err="1">
                <a:latin typeface="Arial"/>
                <a:cs typeface="Arial"/>
              </a:rPr>
              <a:t>d</a:t>
            </a:r>
            <a:r>
              <a:rPr sz="3600" spc="-5" dirty="0">
                <a:latin typeface="Arial"/>
                <a:cs typeface="Arial"/>
              </a:rPr>
              <a:t> an</a:t>
            </a:r>
            <a:r>
              <a:rPr sz="3600" dirty="0">
                <a:latin typeface="Arial"/>
                <a:cs typeface="Arial"/>
              </a:rPr>
              <a:t>d</a:t>
            </a:r>
            <a:r>
              <a:rPr sz="3600" spc="-5" dirty="0">
                <a:latin typeface="Arial"/>
                <a:cs typeface="Arial"/>
              </a:rPr>
              <a:t> </a:t>
            </a:r>
            <a:r>
              <a:rPr lang="en-AU" sz="3600" spc="-5" dirty="0">
                <a:latin typeface="Arial"/>
                <a:cs typeface="Arial"/>
              </a:rPr>
              <a:t>O</a:t>
            </a:r>
            <a:r>
              <a:rPr sz="3600" spc="-5" dirty="0" err="1">
                <a:latin typeface="Arial"/>
                <a:cs typeface="Arial"/>
              </a:rPr>
              <a:t>w</a:t>
            </a:r>
            <a:r>
              <a:rPr sz="3600" dirty="0" err="1">
                <a:latin typeface="Arial"/>
                <a:cs typeface="Arial"/>
              </a:rPr>
              <a:t>n</a:t>
            </a:r>
            <a:r>
              <a:rPr sz="3600" spc="-5" dirty="0">
                <a:latin typeface="Arial"/>
                <a:cs typeface="Arial"/>
              </a:rPr>
              <a:t> </a:t>
            </a:r>
            <a:r>
              <a:rPr lang="en-AU" sz="3600" spc="-5" dirty="0">
                <a:latin typeface="Arial"/>
                <a:cs typeface="Arial"/>
              </a:rPr>
              <a:t>M</a:t>
            </a:r>
            <a:r>
              <a:rPr sz="3600" spc="-5" dirty="0">
                <a:latin typeface="Arial"/>
                <a:cs typeface="Arial"/>
              </a:rPr>
              <a:t>embers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86761" y="1835945"/>
            <a:ext cx="34423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i="1" spc="-5" dirty="0">
                <a:solidFill>
                  <a:srgbClr val="767676"/>
                </a:solidFill>
                <a:latin typeface="Times New Roman"/>
                <a:cs typeface="Times New Roman"/>
              </a:rPr>
              <a:t>Methods defined in the base class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37545" y="2117598"/>
            <a:ext cx="2077720" cy="875665"/>
          </a:xfrm>
          <a:custGeom>
            <a:avLst/>
            <a:gdLst/>
            <a:ahLst/>
            <a:cxnLst/>
            <a:rect l="l" t="t" r="r" b="b"/>
            <a:pathLst>
              <a:path w="2077720" h="875664">
                <a:moveTo>
                  <a:pt x="2077212" y="6858"/>
                </a:moveTo>
                <a:lnTo>
                  <a:pt x="2077212" y="3048"/>
                </a:lnTo>
                <a:lnTo>
                  <a:pt x="2074926" y="0"/>
                </a:lnTo>
                <a:lnTo>
                  <a:pt x="2071115" y="0"/>
                </a:lnTo>
                <a:lnTo>
                  <a:pt x="2068830" y="3048"/>
                </a:lnTo>
                <a:lnTo>
                  <a:pt x="2068830" y="6096"/>
                </a:lnTo>
                <a:lnTo>
                  <a:pt x="2071115" y="9144"/>
                </a:lnTo>
                <a:lnTo>
                  <a:pt x="2074926" y="9144"/>
                </a:lnTo>
                <a:lnTo>
                  <a:pt x="2077212" y="6858"/>
                </a:lnTo>
                <a:close/>
              </a:path>
              <a:path w="2077720" h="875664">
                <a:moveTo>
                  <a:pt x="2059686" y="13716"/>
                </a:moveTo>
                <a:lnTo>
                  <a:pt x="2059686" y="9906"/>
                </a:lnTo>
                <a:lnTo>
                  <a:pt x="2057400" y="7620"/>
                </a:lnTo>
                <a:lnTo>
                  <a:pt x="2053589" y="7620"/>
                </a:lnTo>
                <a:lnTo>
                  <a:pt x="2050542" y="9906"/>
                </a:lnTo>
                <a:lnTo>
                  <a:pt x="2050542" y="13716"/>
                </a:lnTo>
                <a:lnTo>
                  <a:pt x="2053589" y="16002"/>
                </a:lnTo>
                <a:lnTo>
                  <a:pt x="2057400" y="16002"/>
                </a:lnTo>
                <a:lnTo>
                  <a:pt x="2059686" y="13716"/>
                </a:lnTo>
                <a:close/>
              </a:path>
              <a:path w="2077720" h="875664">
                <a:moveTo>
                  <a:pt x="2042159" y="21336"/>
                </a:moveTo>
                <a:lnTo>
                  <a:pt x="2042159" y="17526"/>
                </a:lnTo>
                <a:lnTo>
                  <a:pt x="2039874" y="14478"/>
                </a:lnTo>
                <a:lnTo>
                  <a:pt x="2036064" y="14478"/>
                </a:lnTo>
                <a:lnTo>
                  <a:pt x="2033015" y="17526"/>
                </a:lnTo>
                <a:lnTo>
                  <a:pt x="2033015" y="21336"/>
                </a:lnTo>
                <a:lnTo>
                  <a:pt x="2036064" y="23622"/>
                </a:lnTo>
                <a:lnTo>
                  <a:pt x="2039112" y="23622"/>
                </a:lnTo>
                <a:lnTo>
                  <a:pt x="2042159" y="21336"/>
                </a:lnTo>
                <a:close/>
              </a:path>
              <a:path w="2077720" h="875664">
                <a:moveTo>
                  <a:pt x="2024633" y="28194"/>
                </a:moveTo>
                <a:lnTo>
                  <a:pt x="2024633" y="24384"/>
                </a:lnTo>
                <a:lnTo>
                  <a:pt x="2022348" y="22098"/>
                </a:lnTo>
                <a:lnTo>
                  <a:pt x="2018538" y="22098"/>
                </a:lnTo>
                <a:lnTo>
                  <a:pt x="2015489" y="24384"/>
                </a:lnTo>
                <a:lnTo>
                  <a:pt x="2015489" y="28194"/>
                </a:lnTo>
                <a:lnTo>
                  <a:pt x="2018538" y="31242"/>
                </a:lnTo>
                <a:lnTo>
                  <a:pt x="2021586" y="31242"/>
                </a:lnTo>
                <a:lnTo>
                  <a:pt x="2024633" y="28194"/>
                </a:lnTo>
                <a:close/>
              </a:path>
              <a:path w="2077720" h="875664">
                <a:moveTo>
                  <a:pt x="2007108" y="35814"/>
                </a:moveTo>
                <a:lnTo>
                  <a:pt x="2007108" y="32004"/>
                </a:lnTo>
                <a:lnTo>
                  <a:pt x="2004059" y="29718"/>
                </a:lnTo>
                <a:lnTo>
                  <a:pt x="2001012" y="29718"/>
                </a:lnTo>
                <a:lnTo>
                  <a:pt x="1997964" y="32004"/>
                </a:lnTo>
                <a:lnTo>
                  <a:pt x="1997964" y="35814"/>
                </a:lnTo>
                <a:lnTo>
                  <a:pt x="2000250" y="38100"/>
                </a:lnTo>
                <a:lnTo>
                  <a:pt x="2004059" y="38100"/>
                </a:lnTo>
                <a:lnTo>
                  <a:pt x="2007108" y="35814"/>
                </a:lnTo>
                <a:close/>
              </a:path>
              <a:path w="2077720" h="875664">
                <a:moveTo>
                  <a:pt x="1989582" y="42672"/>
                </a:moveTo>
                <a:lnTo>
                  <a:pt x="1989582" y="39624"/>
                </a:lnTo>
                <a:lnTo>
                  <a:pt x="1986533" y="36576"/>
                </a:lnTo>
                <a:lnTo>
                  <a:pt x="1982724" y="36576"/>
                </a:lnTo>
                <a:lnTo>
                  <a:pt x="1980438" y="38862"/>
                </a:lnTo>
                <a:lnTo>
                  <a:pt x="1980438" y="42672"/>
                </a:lnTo>
                <a:lnTo>
                  <a:pt x="1982724" y="45720"/>
                </a:lnTo>
                <a:lnTo>
                  <a:pt x="1986533" y="45720"/>
                </a:lnTo>
                <a:lnTo>
                  <a:pt x="1989582" y="42672"/>
                </a:lnTo>
                <a:close/>
              </a:path>
              <a:path w="2077720" h="875664">
                <a:moveTo>
                  <a:pt x="1971294" y="50292"/>
                </a:moveTo>
                <a:lnTo>
                  <a:pt x="1971294" y="46482"/>
                </a:lnTo>
                <a:lnTo>
                  <a:pt x="1969008" y="44196"/>
                </a:lnTo>
                <a:lnTo>
                  <a:pt x="1965198" y="44196"/>
                </a:lnTo>
                <a:lnTo>
                  <a:pt x="1962912" y="46482"/>
                </a:lnTo>
                <a:lnTo>
                  <a:pt x="1962912" y="50292"/>
                </a:lnTo>
                <a:lnTo>
                  <a:pt x="1965198" y="52578"/>
                </a:lnTo>
                <a:lnTo>
                  <a:pt x="1969008" y="52578"/>
                </a:lnTo>
                <a:lnTo>
                  <a:pt x="1971294" y="50292"/>
                </a:lnTo>
                <a:close/>
              </a:path>
              <a:path w="2077720" h="875664">
                <a:moveTo>
                  <a:pt x="1953768" y="57912"/>
                </a:moveTo>
                <a:lnTo>
                  <a:pt x="1953768" y="54102"/>
                </a:lnTo>
                <a:lnTo>
                  <a:pt x="1951482" y="51054"/>
                </a:lnTo>
                <a:lnTo>
                  <a:pt x="1947671" y="51054"/>
                </a:lnTo>
                <a:lnTo>
                  <a:pt x="1945386" y="54102"/>
                </a:lnTo>
                <a:lnTo>
                  <a:pt x="1945386" y="57150"/>
                </a:lnTo>
                <a:lnTo>
                  <a:pt x="1947671" y="60198"/>
                </a:lnTo>
                <a:lnTo>
                  <a:pt x="1951482" y="60198"/>
                </a:lnTo>
                <a:lnTo>
                  <a:pt x="1953768" y="57912"/>
                </a:lnTo>
                <a:close/>
              </a:path>
              <a:path w="2077720" h="875664">
                <a:moveTo>
                  <a:pt x="1936242" y="64770"/>
                </a:moveTo>
                <a:lnTo>
                  <a:pt x="1936242" y="60960"/>
                </a:lnTo>
                <a:lnTo>
                  <a:pt x="1933956" y="58674"/>
                </a:lnTo>
                <a:lnTo>
                  <a:pt x="1930145" y="58674"/>
                </a:lnTo>
                <a:lnTo>
                  <a:pt x="1927859" y="60960"/>
                </a:lnTo>
                <a:lnTo>
                  <a:pt x="1927859" y="64770"/>
                </a:lnTo>
                <a:lnTo>
                  <a:pt x="1930145" y="67056"/>
                </a:lnTo>
                <a:lnTo>
                  <a:pt x="1933956" y="67056"/>
                </a:lnTo>
                <a:lnTo>
                  <a:pt x="1936242" y="64770"/>
                </a:lnTo>
                <a:close/>
              </a:path>
              <a:path w="2077720" h="875664">
                <a:moveTo>
                  <a:pt x="1918715" y="72390"/>
                </a:moveTo>
                <a:lnTo>
                  <a:pt x="1918715" y="68580"/>
                </a:lnTo>
                <a:lnTo>
                  <a:pt x="1916430" y="65532"/>
                </a:lnTo>
                <a:lnTo>
                  <a:pt x="1912620" y="65532"/>
                </a:lnTo>
                <a:lnTo>
                  <a:pt x="1910333" y="68580"/>
                </a:lnTo>
                <a:lnTo>
                  <a:pt x="1909571" y="71628"/>
                </a:lnTo>
                <a:lnTo>
                  <a:pt x="1912620" y="74676"/>
                </a:lnTo>
                <a:lnTo>
                  <a:pt x="1916430" y="74676"/>
                </a:lnTo>
                <a:lnTo>
                  <a:pt x="1918715" y="72390"/>
                </a:lnTo>
                <a:close/>
              </a:path>
              <a:path w="2077720" h="875664">
                <a:moveTo>
                  <a:pt x="1901189" y="79248"/>
                </a:moveTo>
                <a:lnTo>
                  <a:pt x="1901189" y="75438"/>
                </a:lnTo>
                <a:lnTo>
                  <a:pt x="1898903" y="73152"/>
                </a:lnTo>
                <a:lnTo>
                  <a:pt x="1895094" y="73152"/>
                </a:lnTo>
                <a:lnTo>
                  <a:pt x="1892045" y="75438"/>
                </a:lnTo>
                <a:lnTo>
                  <a:pt x="1892045" y="79248"/>
                </a:lnTo>
                <a:lnTo>
                  <a:pt x="1895094" y="81534"/>
                </a:lnTo>
                <a:lnTo>
                  <a:pt x="1898142" y="82296"/>
                </a:lnTo>
                <a:lnTo>
                  <a:pt x="1898142" y="81534"/>
                </a:lnTo>
                <a:lnTo>
                  <a:pt x="1901189" y="79248"/>
                </a:lnTo>
                <a:close/>
              </a:path>
              <a:path w="2077720" h="875664">
                <a:moveTo>
                  <a:pt x="1883664" y="86868"/>
                </a:moveTo>
                <a:lnTo>
                  <a:pt x="1883664" y="83058"/>
                </a:lnTo>
                <a:lnTo>
                  <a:pt x="1881377" y="80010"/>
                </a:lnTo>
                <a:lnTo>
                  <a:pt x="1877568" y="80010"/>
                </a:lnTo>
                <a:lnTo>
                  <a:pt x="1874520" y="83058"/>
                </a:lnTo>
                <a:lnTo>
                  <a:pt x="1874520" y="86868"/>
                </a:lnTo>
                <a:lnTo>
                  <a:pt x="1877568" y="89154"/>
                </a:lnTo>
                <a:lnTo>
                  <a:pt x="1880615" y="89154"/>
                </a:lnTo>
                <a:lnTo>
                  <a:pt x="1883664" y="86868"/>
                </a:lnTo>
                <a:close/>
              </a:path>
              <a:path w="2077720" h="875664">
                <a:moveTo>
                  <a:pt x="1866138" y="93726"/>
                </a:moveTo>
                <a:lnTo>
                  <a:pt x="1866138" y="90678"/>
                </a:lnTo>
                <a:lnTo>
                  <a:pt x="1863852" y="87630"/>
                </a:lnTo>
                <a:lnTo>
                  <a:pt x="1860041" y="87630"/>
                </a:lnTo>
                <a:lnTo>
                  <a:pt x="1856994" y="89916"/>
                </a:lnTo>
                <a:lnTo>
                  <a:pt x="1856994" y="93726"/>
                </a:lnTo>
                <a:lnTo>
                  <a:pt x="1860041" y="96774"/>
                </a:lnTo>
                <a:lnTo>
                  <a:pt x="1863089" y="96774"/>
                </a:lnTo>
                <a:lnTo>
                  <a:pt x="1866138" y="93726"/>
                </a:lnTo>
                <a:close/>
              </a:path>
              <a:path w="2077720" h="875664">
                <a:moveTo>
                  <a:pt x="1848612" y="101346"/>
                </a:moveTo>
                <a:lnTo>
                  <a:pt x="1848612" y="97536"/>
                </a:lnTo>
                <a:lnTo>
                  <a:pt x="1845564" y="95250"/>
                </a:lnTo>
                <a:lnTo>
                  <a:pt x="1842515" y="95250"/>
                </a:lnTo>
                <a:lnTo>
                  <a:pt x="1839468" y="97536"/>
                </a:lnTo>
                <a:lnTo>
                  <a:pt x="1839468" y="101346"/>
                </a:lnTo>
                <a:lnTo>
                  <a:pt x="1841753" y="103632"/>
                </a:lnTo>
                <a:lnTo>
                  <a:pt x="1845564" y="103632"/>
                </a:lnTo>
                <a:lnTo>
                  <a:pt x="1848612" y="101346"/>
                </a:lnTo>
                <a:close/>
              </a:path>
              <a:path w="2077720" h="875664">
                <a:moveTo>
                  <a:pt x="1831086" y="105156"/>
                </a:moveTo>
                <a:lnTo>
                  <a:pt x="1828038" y="102108"/>
                </a:lnTo>
                <a:lnTo>
                  <a:pt x="1824227" y="102108"/>
                </a:lnTo>
                <a:lnTo>
                  <a:pt x="1821941" y="104394"/>
                </a:lnTo>
                <a:lnTo>
                  <a:pt x="1821941" y="108204"/>
                </a:lnTo>
                <a:lnTo>
                  <a:pt x="1824227" y="111252"/>
                </a:lnTo>
                <a:lnTo>
                  <a:pt x="1828038" y="111252"/>
                </a:lnTo>
                <a:lnTo>
                  <a:pt x="1830324" y="108204"/>
                </a:lnTo>
                <a:lnTo>
                  <a:pt x="1831086" y="105156"/>
                </a:lnTo>
                <a:close/>
              </a:path>
              <a:path w="2077720" h="875664">
                <a:moveTo>
                  <a:pt x="1812798" y="115824"/>
                </a:moveTo>
                <a:lnTo>
                  <a:pt x="1812798" y="112014"/>
                </a:lnTo>
                <a:lnTo>
                  <a:pt x="1810512" y="109728"/>
                </a:lnTo>
                <a:lnTo>
                  <a:pt x="1806702" y="109728"/>
                </a:lnTo>
                <a:lnTo>
                  <a:pt x="1804415" y="112014"/>
                </a:lnTo>
                <a:lnTo>
                  <a:pt x="1804415" y="115824"/>
                </a:lnTo>
                <a:lnTo>
                  <a:pt x="1806702" y="118110"/>
                </a:lnTo>
                <a:lnTo>
                  <a:pt x="1810512" y="118110"/>
                </a:lnTo>
                <a:lnTo>
                  <a:pt x="1812798" y="115824"/>
                </a:lnTo>
                <a:close/>
              </a:path>
              <a:path w="2077720" h="875664">
                <a:moveTo>
                  <a:pt x="1795271" y="123444"/>
                </a:moveTo>
                <a:lnTo>
                  <a:pt x="1795271" y="119634"/>
                </a:lnTo>
                <a:lnTo>
                  <a:pt x="1792986" y="116586"/>
                </a:lnTo>
                <a:lnTo>
                  <a:pt x="1789176" y="116586"/>
                </a:lnTo>
                <a:lnTo>
                  <a:pt x="1786889" y="119634"/>
                </a:lnTo>
                <a:lnTo>
                  <a:pt x="1786889" y="122682"/>
                </a:lnTo>
                <a:lnTo>
                  <a:pt x="1789176" y="125730"/>
                </a:lnTo>
                <a:lnTo>
                  <a:pt x="1792986" y="125730"/>
                </a:lnTo>
                <a:lnTo>
                  <a:pt x="1795271" y="123444"/>
                </a:lnTo>
                <a:close/>
              </a:path>
              <a:path w="2077720" h="875664">
                <a:moveTo>
                  <a:pt x="1777745" y="130302"/>
                </a:moveTo>
                <a:lnTo>
                  <a:pt x="1777745" y="126492"/>
                </a:lnTo>
                <a:lnTo>
                  <a:pt x="1775460" y="124206"/>
                </a:lnTo>
                <a:lnTo>
                  <a:pt x="1771650" y="124206"/>
                </a:lnTo>
                <a:lnTo>
                  <a:pt x="1769364" y="126492"/>
                </a:lnTo>
                <a:lnTo>
                  <a:pt x="1769364" y="130302"/>
                </a:lnTo>
                <a:lnTo>
                  <a:pt x="1771650" y="132588"/>
                </a:lnTo>
                <a:lnTo>
                  <a:pt x="1775460" y="132588"/>
                </a:lnTo>
                <a:lnTo>
                  <a:pt x="1777745" y="130302"/>
                </a:lnTo>
                <a:close/>
              </a:path>
              <a:path w="2077720" h="875664">
                <a:moveTo>
                  <a:pt x="1760220" y="137922"/>
                </a:moveTo>
                <a:lnTo>
                  <a:pt x="1760220" y="134112"/>
                </a:lnTo>
                <a:lnTo>
                  <a:pt x="1757933" y="131064"/>
                </a:lnTo>
                <a:lnTo>
                  <a:pt x="1754124" y="131064"/>
                </a:lnTo>
                <a:lnTo>
                  <a:pt x="1751838" y="134112"/>
                </a:lnTo>
                <a:lnTo>
                  <a:pt x="1751076" y="137160"/>
                </a:lnTo>
                <a:lnTo>
                  <a:pt x="1754124" y="140208"/>
                </a:lnTo>
                <a:lnTo>
                  <a:pt x="1757933" y="140208"/>
                </a:lnTo>
                <a:lnTo>
                  <a:pt x="1760220" y="137922"/>
                </a:lnTo>
                <a:close/>
              </a:path>
              <a:path w="2077720" h="875664">
                <a:moveTo>
                  <a:pt x="1742694" y="144780"/>
                </a:moveTo>
                <a:lnTo>
                  <a:pt x="1742694" y="140970"/>
                </a:lnTo>
                <a:lnTo>
                  <a:pt x="1740408" y="138684"/>
                </a:lnTo>
                <a:lnTo>
                  <a:pt x="1736598" y="138684"/>
                </a:lnTo>
                <a:lnTo>
                  <a:pt x="1733550" y="140970"/>
                </a:lnTo>
                <a:lnTo>
                  <a:pt x="1733550" y="144780"/>
                </a:lnTo>
                <a:lnTo>
                  <a:pt x="1736598" y="147828"/>
                </a:lnTo>
                <a:lnTo>
                  <a:pt x="1739645" y="147828"/>
                </a:lnTo>
                <a:lnTo>
                  <a:pt x="1742694" y="144780"/>
                </a:lnTo>
                <a:close/>
              </a:path>
              <a:path w="2077720" h="875664">
                <a:moveTo>
                  <a:pt x="1725168" y="152400"/>
                </a:moveTo>
                <a:lnTo>
                  <a:pt x="1725168" y="148590"/>
                </a:lnTo>
                <a:lnTo>
                  <a:pt x="1722882" y="146304"/>
                </a:lnTo>
                <a:lnTo>
                  <a:pt x="1719071" y="145542"/>
                </a:lnTo>
                <a:lnTo>
                  <a:pt x="1716024" y="148590"/>
                </a:lnTo>
                <a:lnTo>
                  <a:pt x="1716024" y="152400"/>
                </a:lnTo>
                <a:lnTo>
                  <a:pt x="1719071" y="154686"/>
                </a:lnTo>
                <a:lnTo>
                  <a:pt x="1722120" y="154686"/>
                </a:lnTo>
                <a:lnTo>
                  <a:pt x="1725168" y="152400"/>
                </a:lnTo>
                <a:close/>
              </a:path>
              <a:path w="2077720" h="875664">
                <a:moveTo>
                  <a:pt x="1707641" y="159258"/>
                </a:moveTo>
                <a:lnTo>
                  <a:pt x="1707641" y="156210"/>
                </a:lnTo>
                <a:lnTo>
                  <a:pt x="1704594" y="153162"/>
                </a:lnTo>
                <a:lnTo>
                  <a:pt x="1701545" y="153162"/>
                </a:lnTo>
                <a:lnTo>
                  <a:pt x="1698498" y="155448"/>
                </a:lnTo>
                <a:lnTo>
                  <a:pt x="1698498" y="159258"/>
                </a:lnTo>
                <a:lnTo>
                  <a:pt x="1700783" y="162306"/>
                </a:lnTo>
                <a:lnTo>
                  <a:pt x="1704594" y="162306"/>
                </a:lnTo>
                <a:lnTo>
                  <a:pt x="1707641" y="159258"/>
                </a:lnTo>
                <a:close/>
              </a:path>
              <a:path w="2077720" h="875664">
                <a:moveTo>
                  <a:pt x="1690115" y="166878"/>
                </a:moveTo>
                <a:lnTo>
                  <a:pt x="1690115" y="163068"/>
                </a:lnTo>
                <a:lnTo>
                  <a:pt x="1687068" y="160782"/>
                </a:lnTo>
                <a:lnTo>
                  <a:pt x="1684020" y="160782"/>
                </a:lnTo>
                <a:lnTo>
                  <a:pt x="1680971" y="163068"/>
                </a:lnTo>
                <a:lnTo>
                  <a:pt x="1680971" y="166878"/>
                </a:lnTo>
                <a:lnTo>
                  <a:pt x="1683258" y="169164"/>
                </a:lnTo>
                <a:lnTo>
                  <a:pt x="1687068" y="169164"/>
                </a:lnTo>
                <a:lnTo>
                  <a:pt x="1690115" y="166878"/>
                </a:lnTo>
                <a:close/>
              </a:path>
              <a:path w="2077720" h="875664">
                <a:moveTo>
                  <a:pt x="1672589" y="170688"/>
                </a:moveTo>
                <a:lnTo>
                  <a:pt x="1669541" y="167640"/>
                </a:lnTo>
                <a:lnTo>
                  <a:pt x="1665732" y="167640"/>
                </a:lnTo>
                <a:lnTo>
                  <a:pt x="1663445" y="170688"/>
                </a:lnTo>
                <a:lnTo>
                  <a:pt x="1663445" y="173736"/>
                </a:lnTo>
                <a:lnTo>
                  <a:pt x="1665732" y="176784"/>
                </a:lnTo>
                <a:lnTo>
                  <a:pt x="1669541" y="176784"/>
                </a:lnTo>
                <a:lnTo>
                  <a:pt x="1671827" y="174498"/>
                </a:lnTo>
                <a:lnTo>
                  <a:pt x="1672589" y="170688"/>
                </a:lnTo>
                <a:close/>
              </a:path>
              <a:path w="2077720" h="875664">
                <a:moveTo>
                  <a:pt x="1654302" y="181356"/>
                </a:moveTo>
                <a:lnTo>
                  <a:pt x="1654302" y="177546"/>
                </a:lnTo>
                <a:lnTo>
                  <a:pt x="1652015" y="175260"/>
                </a:lnTo>
                <a:lnTo>
                  <a:pt x="1648206" y="175260"/>
                </a:lnTo>
                <a:lnTo>
                  <a:pt x="1645920" y="177546"/>
                </a:lnTo>
                <a:lnTo>
                  <a:pt x="1645920" y="181356"/>
                </a:lnTo>
                <a:lnTo>
                  <a:pt x="1648206" y="183642"/>
                </a:lnTo>
                <a:lnTo>
                  <a:pt x="1652015" y="183642"/>
                </a:lnTo>
                <a:lnTo>
                  <a:pt x="1654302" y="181356"/>
                </a:lnTo>
                <a:close/>
              </a:path>
              <a:path w="2077720" h="875664">
                <a:moveTo>
                  <a:pt x="1636776" y="188976"/>
                </a:moveTo>
                <a:lnTo>
                  <a:pt x="1636776" y="185166"/>
                </a:lnTo>
                <a:lnTo>
                  <a:pt x="1634489" y="182118"/>
                </a:lnTo>
                <a:lnTo>
                  <a:pt x="1630680" y="182118"/>
                </a:lnTo>
                <a:lnTo>
                  <a:pt x="1628394" y="185166"/>
                </a:lnTo>
                <a:lnTo>
                  <a:pt x="1628394" y="188214"/>
                </a:lnTo>
                <a:lnTo>
                  <a:pt x="1630680" y="191262"/>
                </a:lnTo>
                <a:lnTo>
                  <a:pt x="1634489" y="191262"/>
                </a:lnTo>
                <a:lnTo>
                  <a:pt x="1636776" y="188976"/>
                </a:lnTo>
                <a:close/>
              </a:path>
              <a:path w="2077720" h="875664">
                <a:moveTo>
                  <a:pt x="1619250" y="195834"/>
                </a:moveTo>
                <a:lnTo>
                  <a:pt x="1619250" y="192024"/>
                </a:lnTo>
                <a:lnTo>
                  <a:pt x="1616964" y="189738"/>
                </a:lnTo>
                <a:lnTo>
                  <a:pt x="1613154" y="189738"/>
                </a:lnTo>
                <a:lnTo>
                  <a:pt x="1610868" y="192024"/>
                </a:lnTo>
                <a:lnTo>
                  <a:pt x="1610868" y="195834"/>
                </a:lnTo>
                <a:lnTo>
                  <a:pt x="1613154" y="198120"/>
                </a:lnTo>
                <a:lnTo>
                  <a:pt x="1616964" y="198120"/>
                </a:lnTo>
                <a:lnTo>
                  <a:pt x="1619250" y="195834"/>
                </a:lnTo>
                <a:close/>
              </a:path>
              <a:path w="2077720" h="875664">
                <a:moveTo>
                  <a:pt x="1601724" y="203454"/>
                </a:moveTo>
                <a:lnTo>
                  <a:pt x="1601724" y="199644"/>
                </a:lnTo>
                <a:lnTo>
                  <a:pt x="1599438" y="196596"/>
                </a:lnTo>
                <a:lnTo>
                  <a:pt x="1595627" y="196596"/>
                </a:lnTo>
                <a:lnTo>
                  <a:pt x="1592580" y="199644"/>
                </a:lnTo>
                <a:lnTo>
                  <a:pt x="1592580" y="203454"/>
                </a:lnTo>
                <a:lnTo>
                  <a:pt x="1595627" y="205740"/>
                </a:lnTo>
                <a:lnTo>
                  <a:pt x="1599438" y="205740"/>
                </a:lnTo>
                <a:lnTo>
                  <a:pt x="1601724" y="203454"/>
                </a:lnTo>
                <a:close/>
              </a:path>
              <a:path w="2077720" h="875664">
                <a:moveTo>
                  <a:pt x="1584198" y="210312"/>
                </a:moveTo>
                <a:lnTo>
                  <a:pt x="1584198" y="206502"/>
                </a:lnTo>
                <a:lnTo>
                  <a:pt x="1581912" y="204216"/>
                </a:lnTo>
                <a:lnTo>
                  <a:pt x="1578102" y="204216"/>
                </a:lnTo>
                <a:lnTo>
                  <a:pt x="1575054" y="206502"/>
                </a:lnTo>
                <a:lnTo>
                  <a:pt x="1575054" y="210312"/>
                </a:lnTo>
                <a:lnTo>
                  <a:pt x="1578102" y="213360"/>
                </a:lnTo>
                <a:lnTo>
                  <a:pt x="1581150" y="213360"/>
                </a:lnTo>
                <a:lnTo>
                  <a:pt x="1584198" y="210312"/>
                </a:lnTo>
                <a:close/>
              </a:path>
              <a:path w="2077720" h="875664">
                <a:moveTo>
                  <a:pt x="1566671" y="217932"/>
                </a:moveTo>
                <a:lnTo>
                  <a:pt x="1566671" y="214122"/>
                </a:lnTo>
                <a:lnTo>
                  <a:pt x="1564386" y="211836"/>
                </a:lnTo>
                <a:lnTo>
                  <a:pt x="1560576" y="211836"/>
                </a:lnTo>
                <a:lnTo>
                  <a:pt x="1557527" y="214122"/>
                </a:lnTo>
                <a:lnTo>
                  <a:pt x="1557527" y="217932"/>
                </a:lnTo>
                <a:lnTo>
                  <a:pt x="1560576" y="220218"/>
                </a:lnTo>
                <a:lnTo>
                  <a:pt x="1563624" y="220218"/>
                </a:lnTo>
                <a:lnTo>
                  <a:pt x="1566671" y="217932"/>
                </a:lnTo>
                <a:close/>
              </a:path>
              <a:path w="2077720" h="875664">
                <a:moveTo>
                  <a:pt x="1549145" y="224790"/>
                </a:moveTo>
                <a:lnTo>
                  <a:pt x="1549145" y="221742"/>
                </a:lnTo>
                <a:lnTo>
                  <a:pt x="1546098" y="218694"/>
                </a:lnTo>
                <a:lnTo>
                  <a:pt x="1543050" y="218694"/>
                </a:lnTo>
                <a:lnTo>
                  <a:pt x="1540002" y="220980"/>
                </a:lnTo>
                <a:lnTo>
                  <a:pt x="1540002" y="224790"/>
                </a:lnTo>
                <a:lnTo>
                  <a:pt x="1542288" y="227838"/>
                </a:lnTo>
                <a:lnTo>
                  <a:pt x="1546098" y="227838"/>
                </a:lnTo>
                <a:lnTo>
                  <a:pt x="1549145" y="224790"/>
                </a:lnTo>
                <a:close/>
              </a:path>
              <a:path w="2077720" h="875664">
                <a:moveTo>
                  <a:pt x="1531620" y="232410"/>
                </a:moveTo>
                <a:lnTo>
                  <a:pt x="1531620" y="228600"/>
                </a:lnTo>
                <a:lnTo>
                  <a:pt x="1528571" y="226314"/>
                </a:lnTo>
                <a:lnTo>
                  <a:pt x="1525524" y="226314"/>
                </a:lnTo>
                <a:lnTo>
                  <a:pt x="1522476" y="228600"/>
                </a:lnTo>
                <a:lnTo>
                  <a:pt x="1522476" y="232410"/>
                </a:lnTo>
                <a:lnTo>
                  <a:pt x="1524762" y="234696"/>
                </a:lnTo>
                <a:lnTo>
                  <a:pt x="1528571" y="234696"/>
                </a:lnTo>
                <a:lnTo>
                  <a:pt x="1531620" y="232410"/>
                </a:lnTo>
                <a:close/>
              </a:path>
              <a:path w="2077720" h="875664">
                <a:moveTo>
                  <a:pt x="1514094" y="236220"/>
                </a:moveTo>
                <a:lnTo>
                  <a:pt x="1511045" y="233172"/>
                </a:lnTo>
                <a:lnTo>
                  <a:pt x="1507236" y="233172"/>
                </a:lnTo>
                <a:lnTo>
                  <a:pt x="1504950" y="236220"/>
                </a:lnTo>
                <a:lnTo>
                  <a:pt x="1504950" y="239268"/>
                </a:lnTo>
                <a:lnTo>
                  <a:pt x="1507236" y="242316"/>
                </a:lnTo>
                <a:lnTo>
                  <a:pt x="1511045" y="242316"/>
                </a:lnTo>
                <a:lnTo>
                  <a:pt x="1513332" y="240030"/>
                </a:lnTo>
                <a:lnTo>
                  <a:pt x="1514094" y="236220"/>
                </a:lnTo>
                <a:close/>
              </a:path>
              <a:path w="2077720" h="875664">
                <a:moveTo>
                  <a:pt x="1495806" y="246888"/>
                </a:moveTo>
                <a:lnTo>
                  <a:pt x="1495806" y="243078"/>
                </a:lnTo>
                <a:lnTo>
                  <a:pt x="1493520" y="240792"/>
                </a:lnTo>
                <a:lnTo>
                  <a:pt x="1489710" y="240792"/>
                </a:lnTo>
                <a:lnTo>
                  <a:pt x="1487424" y="243078"/>
                </a:lnTo>
                <a:lnTo>
                  <a:pt x="1487424" y="246888"/>
                </a:lnTo>
                <a:lnTo>
                  <a:pt x="1489710" y="249174"/>
                </a:lnTo>
                <a:lnTo>
                  <a:pt x="1493520" y="249174"/>
                </a:lnTo>
                <a:lnTo>
                  <a:pt x="1495806" y="246888"/>
                </a:lnTo>
                <a:close/>
              </a:path>
              <a:path w="2077720" h="875664">
                <a:moveTo>
                  <a:pt x="1478280" y="254508"/>
                </a:moveTo>
                <a:lnTo>
                  <a:pt x="1478280" y="250698"/>
                </a:lnTo>
                <a:lnTo>
                  <a:pt x="1475994" y="247650"/>
                </a:lnTo>
                <a:lnTo>
                  <a:pt x="1472183" y="247650"/>
                </a:lnTo>
                <a:lnTo>
                  <a:pt x="1469898" y="250698"/>
                </a:lnTo>
                <a:lnTo>
                  <a:pt x="1469898" y="253746"/>
                </a:lnTo>
                <a:lnTo>
                  <a:pt x="1472183" y="256794"/>
                </a:lnTo>
                <a:lnTo>
                  <a:pt x="1475994" y="256794"/>
                </a:lnTo>
                <a:lnTo>
                  <a:pt x="1478280" y="254508"/>
                </a:lnTo>
                <a:close/>
              </a:path>
              <a:path w="2077720" h="875664">
                <a:moveTo>
                  <a:pt x="1460754" y="261366"/>
                </a:moveTo>
                <a:lnTo>
                  <a:pt x="1460754" y="257556"/>
                </a:lnTo>
                <a:lnTo>
                  <a:pt x="1458468" y="255270"/>
                </a:lnTo>
                <a:lnTo>
                  <a:pt x="1454658" y="255270"/>
                </a:lnTo>
                <a:lnTo>
                  <a:pt x="1452371" y="257556"/>
                </a:lnTo>
                <a:lnTo>
                  <a:pt x="1452371" y="261366"/>
                </a:lnTo>
                <a:lnTo>
                  <a:pt x="1454658" y="263652"/>
                </a:lnTo>
                <a:lnTo>
                  <a:pt x="1458468" y="264414"/>
                </a:lnTo>
                <a:lnTo>
                  <a:pt x="1460754" y="261366"/>
                </a:lnTo>
                <a:close/>
              </a:path>
              <a:path w="2077720" h="875664">
                <a:moveTo>
                  <a:pt x="1443227" y="268986"/>
                </a:moveTo>
                <a:lnTo>
                  <a:pt x="1443227" y="265176"/>
                </a:lnTo>
                <a:lnTo>
                  <a:pt x="1440942" y="262890"/>
                </a:lnTo>
                <a:lnTo>
                  <a:pt x="1437132" y="262128"/>
                </a:lnTo>
                <a:lnTo>
                  <a:pt x="1434083" y="265176"/>
                </a:lnTo>
                <a:lnTo>
                  <a:pt x="1434083" y="268986"/>
                </a:lnTo>
                <a:lnTo>
                  <a:pt x="1437132" y="271272"/>
                </a:lnTo>
                <a:lnTo>
                  <a:pt x="1440942" y="271272"/>
                </a:lnTo>
                <a:lnTo>
                  <a:pt x="1443227" y="268986"/>
                </a:lnTo>
                <a:close/>
              </a:path>
              <a:path w="2077720" h="875664">
                <a:moveTo>
                  <a:pt x="1425702" y="275844"/>
                </a:moveTo>
                <a:lnTo>
                  <a:pt x="1425702" y="272796"/>
                </a:lnTo>
                <a:lnTo>
                  <a:pt x="1423416" y="269748"/>
                </a:lnTo>
                <a:lnTo>
                  <a:pt x="1419606" y="269748"/>
                </a:lnTo>
                <a:lnTo>
                  <a:pt x="1416558" y="272034"/>
                </a:lnTo>
                <a:lnTo>
                  <a:pt x="1416558" y="275844"/>
                </a:lnTo>
                <a:lnTo>
                  <a:pt x="1419606" y="278892"/>
                </a:lnTo>
                <a:lnTo>
                  <a:pt x="1422654" y="278892"/>
                </a:lnTo>
                <a:lnTo>
                  <a:pt x="1425702" y="275844"/>
                </a:lnTo>
                <a:close/>
              </a:path>
              <a:path w="2077720" h="875664">
                <a:moveTo>
                  <a:pt x="1408176" y="283464"/>
                </a:moveTo>
                <a:lnTo>
                  <a:pt x="1408176" y="279654"/>
                </a:lnTo>
                <a:lnTo>
                  <a:pt x="1405889" y="277368"/>
                </a:lnTo>
                <a:lnTo>
                  <a:pt x="1402080" y="277368"/>
                </a:lnTo>
                <a:lnTo>
                  <a:pt x="1399032" y="279654"/>
                </a:lnTo>
                <a:lnTo>
                  <a:pt x="1399032" y="283464"/>
                </a:lnTo>
                <a:lnTo>
                  <a:pt x="1402080" y="285750"/>
                </a:lnTo>
                <a:lnTo>
                  <a:pt x="1405127" y="285750"/>
                </a:lnTo>
                <a:lnTo>
                  <a:pt x="1408176" y="283464"/>
                </a:lnTo>
                <a:close/>
              </a:path>
              <a:path w="2077720" h="875664">
                <a:moveTo>
                  <a:pt x="1390650" y="291084"/>
                </a:moveTo>
                <a:lnTo>
                  <a:pt x="1390650" y="287274"/>
                </a:lnTo>
                <a:lnTo>
                  <a:pt x="1387602" y="284226"/>
                </a:lnTo>
                <a:lnTo>
                  <a:pt x="1384554" y="284226"/>
                </a:lnTo>
                <a:lnTo>
                  <a:pt x="1381506" y="287274"/>
                </a:lnTo>
                <a:lnTo>
                  <a:pt x="1381506" y="290322"/>
                </a:lnTo>
                <a:lnTo>
                  <a:pt x="1383792" y="293370"/>
                </a:lnTo>
                <a:lnTo>
                  <a:pt x="1387602" y="293370"/>
                </a:lnTo>
                <a:lnTo>
                  <a:pt x="1390650" y="291084"/>
                </a:lnTo>
                <a:close/>
              </a:path>
              <a:path w="2077720" h="875664">
                <a:moveTo>
                  <a:pt x="1373124" y="297942"/>
                </a:moveTo>
                <a:lnTo>
                  <a:pt x="1373124" y="294132"/>
                </a:lnTo>
                <a:lnTo>
                  <a:pt x="1370076" y="291846"/>
                </a:lnTo>
                <a:lnTo>
                  <a:pt x="1366266" y="291846"/>
                </a:lnTo>
                <a:lnTo>
                  <a:pt x="1363980" y="294132"/>
                </a:lnTo>
                <a:lnTo>
                  <a:pt x="1363980" y="297942"/>
                </a:lnTo>
                <a:lnTo>
                  <a:pt x="1366266" y="300228"/>
                </a:lnTo>
                <a:lnTo>
                  <a:pt x="1370076" y="300228"/>
                </a:lnTo>
                <a:lnTo>
                  <a:pt x="1373124" y="297942"/>
                </a:lnTo>
                <a:close/>
              </a:path>
              <a:path w="2077720" h="875664">
                <a:moveTo>
                  <a:pt x="1354836" y="305562"/>
                </a:moveTo>
                <a:lnTo>
                  <a:pt x="1354836" y="301752"/>
                </a:lnTo>
                <a:lnTo>
                  <a:pt x="1352550" y="298704"/>
                </a:lnTo>
                <a:lnTo>
                  <a:pt x="1348739" y="298704"/>
                </a:lnTo>
                <a:lnTo>
                  <a:pt x="1346454" y="301752"/>
                </a:lnTo>
                <a:lnTo>
                  <a:pt x="1346454" y="304800"/>
                </a:lnTo>
                <a:lnTo>
                  <a:pt x="1348739" y="307848"/>
                </a:lnTo>
                <a:lnTo>
                  <a:pt x="1352550" y="307848"/>
                </a:lnTo>
                <a:lnTo>
                  <a:pt x="1354836" y="305562"/>
                </a:lnTo>
                <a:close/>
              </a:path>
              <a:path w="2077720" h="875664">
                <a:moveTo>
                  <a:pt x="1337310" y="312420"/>
                </a:moveTo>
                <a:lnTo>
                  <a:pt x="1337310" y="308610"/>
                </a:lnTo>
                <a:lnTo>
                  <a:pt x="1335024" y="306324"/>
                </a:lnTo>
                <a:lnTo>
                  <a:pt x="1331214" y="306324"/>
                </a:lnTo>
                <a:lnTo>
                  <a:pt x="1328927" y="308610"/>
                </a:lnTo>
                <a:lnTo>
                  <a:pt x="1328927" y="312420"/>
                </a:lnTo>
                <a:lnTo>
                  <a:pt x="1331214" y="314706"/>
                </a:lnTo>
                <a:lnTo>
                  <a:pt x="1335024" y="314706"/>
                </a:lnTo>
                <a:lnTo>
                  <a:pt x="1337310" y="312420"/>
                </a:lnTo>
                <a:close/>
              </a:path>
              <a:path w="2077720" h="875664">
                <a:moveTo>
                  <a:pt x="1319783" y="320040"/>
                </a:moveTo>
                <a:lnTo>
                  <a:pt x="1319783" y="316230"/>
                </a:lnTo>
                <a:lnTo>
                  <a:pt x="1317498" y="313182"/>
                </a:lnTo>
                <a:lnTo>
                  <a:pt x="1313688" y="313182"/>
                </a:lnTo>
                <a:lnTo>
                  <a:pt x="1311402" y="316230"/>
                </a:lnTo>
                <a:lnTo>
                  <a:pt x="1311402" y="320040"/>
                </a:lnTo>
                <a:lnTo>
                  <a:pt x="1313688" y="322326"/>
                </a:lnTo>
                <a:lnTo>
                  <a:pt x="1317498" y="322326"/>
                </a:lnTo>
                <a:lnTo>
                  <a:pt x="1319783" y="320040"/>
                </a:lnTo>
                <a:close/>
              </a:path>
              <a:path w="2077720" h="875664">
                <a:moveTo>
                  <a:pt x="1302258" y="326898"/>
                </a:moveTo>
                <a:lnTo>
                  <a:pt x="1302258" y="323088"/>
                </a:lnTo>
                <a:lnTo>
                  <a:pt x="1299971" y="320802"/>
                </a:lnTo>
                <a:lnTo>
                  <a:pt x="1296162" y="320802"/>
                </a:lnTo>
                <a:lnTo>
                  <a:pt x="1293876" y="323088"/>
                </a:lnTo>
                <a:lnTo>
                  <a:pt x="1293876" y="326898"/>
                </a:lnTo>
                <a:lnTo>
                  <a:pt x="1296162" y="329946"/>
                </a:lnTo>
                <a:lnTo>
                  <a:pt x="1299971" y="329946"/>
                </a:lnTo>
                <a:lnTo>
                  <a:pt x="1302258" y="326898"/>
                </a:lnTo>
                <a:close/>
              </a:path>
              <a:path w="2077720" h="875664">
                <a:moveTo>
                  <a:pt x="1284732" y="334518"/>
                </a:moveTo>
                <a:lnTo>
                  <a:pt x="1284732" y="330708"/>
                </a:lnTo>
                <a:lnTo>
                  <a:pt x="1282445" y="328422"/>
                </a:lnTo>
                <a:lnTo>
                  <a:pt x="1278636" y="328422"/>
                </a:lnTo>
                <a:lnTo>
                  <a:pt x="1275588" y="330708"/>
                </a:lnTo>
                <a:lnTo>
                  <a:pt x="1275588" y="334518"/>
                </a:lnTo>
                <a:lnTo>
                  <a:pt x="1278636" y="336804"/>
                </a:lnTo>
                <a:lnTo>
                  <a:pt x="1282445" y="336804"/>
                </a:lnTo>
                <a:lnTo>
                  <a:pt x="1284732" y="334518"/>
                </a:lnTo>
                <a:close/>
              </a:path>
              <a:path w="2077720" h="875664">
                <a:moveTo>
                  <a:pt x="1267206" y="341376"/>
                </a:moveTo>
                <a:lnTo>
                  <a:pt x="1267206" y="338328"/>
                </a:lnTo>
                <a:lnTo>
                  <a:pt x="1264920" y="335280"/>
                </a:lnTo>
                <a:lnTo>
                  <a:pt x="1261110" y="335280"/>
                </a:lnTo>
                <a:lnTo>
                  <a:pt x="1258062" y="337566"/>
                </a:lnTo>
                <a:lnTo>
                  <a:pt x="1258062" y="341376"/>
                </a:lnTo>
                <a:lnTo>
                  <a:pt x="1261110" y="344424"/>
                </a:lnTo>
                <a:lnTo>
                  <a:pt x="1264158" y="344424"/>
                </a:lnTo>
                <a:lnTo>
                  <a:pt x="1267206" y="341376"/>
                </a:lnTo>
                <a:close/>
              </a:path>
              <a:path w="2077720" h="875664">
                <a:moveTo>
                  <a:pt x="1249680" y="348996"/>
                </a:moveTo>
                <a:lnTo>
                  <a:pt x="1249680" y="345186"/>
                </a:lnTo>
                <a:lnTo>
                  <a:pt x="1247394" y="342900"/>
                </a:lnTo>
                <a:lnTo>
                  <a:pt x="1243584" y="342900"/>
                </a:lnTo>
                <a:lnTo>
                  <a:pt x="1240536" y="345186"/>
                </a:lnTo>
                <a:lnTo>
                  <a:pt x="1240536" y="348996"/>
                </a:lnTo>
                <a:lnTo>
                  <a:pt x="1243584" y="351282"/>
                </a:lnTo>
                <a:lnTo>
                  <a:pt x="1246632" y="351282"/>
                </a:lnTo>
                <a:lnTo>
                  <a:pt x="1249680" y="348996"/>
                </a:lnTo>
                <a:close/>
              </a:path>
              <a:path w="2077720" h="875664">
                <a:moveTo>
                  <a:pt x="1232154" y="356616"/>
                </a:moveTo>
                <a:lnTo>
                  <a:pt x="1232154" y="352806"/>
                </a:lnTo>
                <a:lnTo>
                  <a:pt x="1229106" y="349758"/>
                </a:lnTo>
                <a:lnTo>
                  <a:pt x="1226058" y="349758"/>
                </a:lnTo>
                <a:lnTo>
                  <a:pt x="1223010" y="352806"/>
                </a:lnTo>
                <a:lnTo>
                  <a:pt x="1223010" y="355854"/>
                </a:lnTo>
                <a:lnTo>
                  <a:pt x="1225295" y="358902"/>
                </a:lnTo>
                <a:lnTo>
                  <a:pt x="1229106" y="358902"/>
                </a:lnTo>
                <a:lnTo>
                  <a:pt x="1232154" y="356616"/>
                </a:lnTo>
                <a:close/>
              </a:path>
              <a:path w="2077720" h="875664">
                <a:moveTo>
                  <a:pt x="1214628" y="363474"/>
                </a:moveTo>
                <a:lnTo>
                  <a:pt x="1214628" y="359664"/>
                </a:lnTo>
                <a:lnTo>
                  <a:pt x="1211580" y="357378"/>
                </a:lnTo>
                <a:lnTo>
                  <a:pt x="1207770" y="357378"/>
                </a:lnTo>
                <a:lnTo>
                  <a:pt x="1205484" y="359664"/>
                </a:lnTo>
                <a:lnTo>
                  <a:pt x="1205484" y="363474"/>
                </a:lnTo>
                <a:lnTo>
                  <a:pt x="1207770" y="365760"/>
                </a:lnTo>
                <a:lnTo>
                  <a:pt x="1211580" y="365760"/>
                </a:lnTo>
                <a:lnTo>
                  <a:pt x="1214628" y="363474"/>
                </a:lnTo>
                <a:close/>
              </a:path>
              <a:path w="2077720" h="875664">
                <a:moveTo>
                  <a:pt x="1196339" y="371094"/>
                </a:moveTo>
                <a:lnTo>
                  <a:pt x="1196339" y="367284"/>
                </a:lnTo>
                <a:lnTo>
                  <a:pt x="1194054" y="364236"/>
                </a:lnTo>
                <a:lnTo>
                  <a:pt x="1190244" y="364236"/>
                </a:lnTo>
                <a:lnTo>
                  <a:pt x="1187958" y="367284"/>
                </a:lnTo>
                <a:lnTo>
                  <a:pt x="1187958" y="370332"/>
                </a:lnTo>
                <a:lnTo>
                  <a:pt x="1190244" y="373380"/>
                </a:lnTo>
                <a:lnTo>
                  <a:pt x="1194054" y="373380"/>
                </a:lnTo>
                <a:lnTo>
                  <a:pt x="1196339" y="371094"/>
                </a:lnTo>
                <a:close/>
              </a:path>
              <a:path w="2077720" h="875664">
                <a:moveTo>
                  <a:pt x="1178814" y="377952"/>
                </a:moveTo>
                <a:lnTo>
                  <a:pt x="1178814" y="374142"/>
                </a:lnTo>
                <a:lnTo>
                  <a:pt x="1176528" y="371856"/>
                </a:lnTo>
                <a:lnTo>
                  <a:pt x="1172717" y="371856"/>
                </a:lnTo>
                <a:lnTo>
                  <a:pt x="1170432" y="374142"/>
                </a:lnTo>
                <a:lnTo>
                  <a:pt x="1170432" y="377952"/>
                </a:lnTo>
                <a:lnTo>
                  <a:pt x="1172717" y="380238"/>
                </a:lnTo>
                <a:lnTo>
                  <a:pt x="1176528" y="381000"/>
                </a:lnTo>
                <a:lnTo>
                  <a:pt x="1178814" y="377952"/>
                </a:lnTo>
                <a:close/>
              </a:path>
              <a:path w="2077720" h="875664">
                <a:moveTo>
                  <a:pt x="1161288" y="385572"/>
                </a:moveTo>
                <a:lnTo>
                  <a:pt x="1161288" y="381762"/>
                </a:lnTo>
                <a:lnTo>
                  <a:pt x="1159002" y="379476"/>
                </a:lnTo>
                <a:lnTo>
                  <a:pt x="1155192" y="378714"/>
                </a:lnTo>
                <a:lnTo>
                  <a:pt x="1152906" y="381762"/>
                </a:lnTo>
                <a:lnTo>
                  <a:pt x="1152906" y="385572"/>
                </a:lnTo>
                <a:lnTo>
                  <a:pt x="1155192" y="387858"/>
                </a:lnTo>
                <a:lnTo>
                  <a:pt x="1159002" y="387858"/>
                </a:lnTo>
                <a:lnTo>
                  <a:pt x="1161288" y="385572"/>
                </a:lnTo>
                <a:close/>
              </a:path>
              <a:path w="2077720" h="875664">
                <a:moveTo>
                  <a:pt x="1143762" y="392430"/>
                </a:moveTo>
                <a:lnTo>
                  <a:pt x="1143762" y="389382"/>
                </a:lnTo>
                <a:lnTo>
                  <a:pt x="1141476" y="386334"/>
                </a:lnTo>
                <a:lnTo>
                  <a:pt x="1137666" y="386334"/>
                </a:lnTo>
                <a:lnTo>
                  <a:pt x="1135380" y="388620"/>
                </a:lnTo>
                <a:lnTo>
                  <a:pt x="1135380" y="392430"/>
                </a:lnTo>
                <a:lnTo>
                  <a:pt x="1137666" y="395478"/>
                </a:lnTo>
                <a:lnTo>
                  <a:pt x="1141476" y="395478"/>
                </a:lnTo>
                <a:lnTo>
                  <a:pt x="1143762" y="392430"/>
                </a:lnTo>
                <a:close/>
              </a:path>
              <a:path w="2077720" h="875664">
                <a:moveTo>
                  <a:pt x="1126236" y="400050"/>
                </a:moveTo>
                <a:lnTo>
                  <a:pt x="1126236" y="396240"/>
                </a:lnTo>
                <a:lnTo>
                  <a:pt x="1123950" y="393954"/>
                </a:lnTo>
                <a:lnTo>
                  <a:pt x="1120139" y="393954"/>
                </a:lnTo>
                <a:lnTo>
                  <a:pt x="1117092" y="396240"/>
                </a:lnTo>
                <a:lnTo>
                  <a:pt x="1117092" y="400050"/>
                </a:lnTo>
                <a:lnTo>
                  <a:pt x="1120139" y="402336"/>
                </a:lnTo>
                <a:lnTo>
                  <a:pt x="1123950" y="402336"/>
                </a:lnTo>
                <a:lnTo>
                  <a:pt x="1126236" y="400050"/>
                </a:lnTo>
                <a:close/>
              </a:path>
              <a:path w="2077720" h="875664">
                <a:moveTo>
                  <a:pt x="1108710" y="406908"/>
                </a:moveTo>
                <a:lnTo>
                  <a:pt x="1108710" y="403860"/>
                </a:lnTo>
                <a:lnTo>
                  <a:pt x="1106423" y="400812"/>
                </a:lnTo>
                <a:lnTo>
                  <a:pt x="1102614" y="400812"/>
                </a:lnTo>
                <a:lnTo>
                  <a:pt x="1099566" y="403860"/>
                </a:lnTo>
                <a:lnTo>
                  <a:pt x="1099566" y="406908"/>
                </a:lnTo>
                <a:lnTo>
                  <a:pt x="1102614" y="409956"/>
                </a:lnTo>
                <a:lnTo>
                  <a:pt x="1105662" y="409956"/>
                </a:lnTo>
                <a:lnTo>
                  <a:pt x="1108710" y="406908"/>
                </a:lnTo>
                <a:close/>
              </a:path>
              <a:path w="2077720" h="875664">
                <a:moveTo>
                  <a:pt x="1091184" y="414528"/>
                </a:moveTo>
                <a:lnTo>
                  <a:pt x="1091184" y="410718"/>
                </a:lnTo>
                <a:lnTo>
                  <a:pt x="1088898" y="408432"/>
                </a:lnTo>
                <a:lnTo>
                  <a:pt x="1085088" y="408432"/>
                </a:lnTo>
                <a:lnTo>
                  <a:pt x="1082039" y="410718"/>
                </a:lnTo>
                <a:lnTo>
                  <a:pt x="1082039" y="414528"/>
                </a:lnTo>
                <a:lnTo>
                  <a:pt x="1085088" y="416814"/>
                </a:lnTo>
                <a:lnTo>
                  <a:pt x="1088136" y="416814"/>
                </a:lnTo>
                <a:lnTo>
                  <a:pt x="1091184" y="414528"/>
                </a:lnTo>
                <a:close/>
              </a:path>
              <a:path w="2077720" h="875664">
                <a:moveTo>
                  <a:pt x="1073658" y="422148"/>
                </a:moveTo>
                <a:lnTo>
                  <a:pt x="1073658" y="418338"/>
                </a:lnTo>
                <a:lnTo>
                  <a:pt x="1070610" y="415290"/>
                </a:lnTo>
                <a:lnTo>
                  <a:pt x="1067562" y="415290"/>
                </a:lnTo>
                <a:lnTo>
                  <a:pt x="1064514" y="418338"/>
                </a:lnTo>
                <a:lnTo>
                  <a:pt x="1064514" y="421386"/>
                </a:lnTo>
                <a:lnTo>
                  <a:pt x="1066800" y="424434"/>
                </a:lnTo>
                <a:lnTo>
                  <a:pt x="1070610" y="424434"/>
                </a:lnTo>
                <a:lnTo>
                  <a:pt x="1073658" y="422148"/>
                </a:lnTo>
                <a:close/>
              </a:path>
              <a:path w="2077720" h="875664">
                <a:moveTo>
                  <a:pt x="1056132" y="429006"/>
                </a:moveTo>
                <a:lnTo>
                  <a:pt x="1056132" y="425196"/>
                </a:lnTo>
                <a:lnTo>
                  <a:pt x="1053084" y="422910"/>
                </a:lnTo>
                <a:lnTo>
                  <a:pt x="1049273" y="422910"/>
                </a:lnTo>
                <a:lnTo>
                  <a:pt x="1046988" y="425196"/>
                </a:lnTo>
                <a:lnTo>
                  <a:pt x="1046988" y="429006"/>
                </a:lnTo>
                <a:lnTo>
                  <a:pt x="1049273" y="431292"/>
                </a:lnTo>
                <a:lnTo>
                  <a:pt x="1053084" y="431292"/>
                </a:lnTo>
                <a:lnTo>
                  <a:pt x="1056132" y="429006"/>
                </a:lnTo>
                <a:close/>
              </a:path>
              <a:path w="2077720" h="875664">
                <a:moveTo>
                  <a:pt x="1037844" y="436626"/>
                </a:moveTo>
                <a:lnTo>
                  <a:pt x="1037844" y="432816"/>
                </a:lnTo>
                <a:lnTo>
                  <a:pt x="1035557" y="429768"/>
                </a:lnTo>
                <a:lnTo>
                  <a:pt x="1031747" y="429768"/>
                </a:lnTo>
                <a:lnTo>
                  <a:pt x="1029462" y="432816"/>
                </a:lnTo>
                <a:lnTo>
                  <a:pt x="1029462" y="435864"/>
                </a:lnTo>
                <a:lnTo>
                  <a:pt x="1031747" y="438912"/>
                </a:lnTo>
                <a:lnTo>
                  <a:pt x="1035557" y="438912"/>
                </a:lnTo>
                <a:lnTo>
                  <a:pt x="1037844" y="436626"/>
                </a:lnTo>
                <a:close/>
              </a:path>
              <a:path w="2077720" h="875664">
                <a:moveTo>
                  <a:pt x="1020317" y="443484"/>
                </a:moveTo>
                <a:lnTo>
                  <a:pt x="1020317" y="439674"/>
                </a:lnTo>
                <a:lnTo>
                  <a:pt x="1018032" y="437388"/>
                </a:lnTo>
                <a:lnTo>
                  <a:pt x="1014222" y="437388"/>
                </a:lnTo>
                <a:lnTo>
                  <a:pt x="1011935" y="439674"/>
                </a:lnTo>
                <a:lnTo>
                  <a:pt x="1011935" y="443484"/>
                </a:lnTo>
                <a:lnTo>
                  <a:pt x="1014222" y="446532"/>
                </a:lnTo>
                <a:lnTo>
                  <a:pt x="1018032" y="446532"/>
                </a:lnTo>
                <a:lnTo>
                  <a:pt x="1020317" y="443484"/>
                </a:lnTo>
                <a:close/>
              </a:path>
              <a:path w="2077720" h="875664">
                <a:moveTo>
                  <a:pt x="1002791" y="451104"/>
                </a:moveTo>
                <a:lnTo>
                  <a:pt x="1002791" y="447294"/>
                </a:lnTo>
                <a:lnTo>
                  <a:pt x="1000506" y="445008"/>
                </a:lnTo>
                <a:lnTo>
                  <a:pt x="996695" y="445008"/>
                </a:lnTo>
                <a:lnTo>
                  <a:pt x="994410" y="447294"/>
                </a:lnTo>
                <a:lnTo>
                  <a:pt x="994410" y="451104"/>
                </a:lnTo>
                <a:lnTo>
                  <a:pt x="996695" y="453390"/>
                </a:lnTo>
                <a:lnTo>
                  <a:pt x="1000506" y="453390"/>
                </a:lnTo>
                <a:lnTo>
                  <a:pt x="1002791" y="451104"/>
                </a:lnTo>
                <a:close/>
              </a:path>
              <a:path w="2077720" h="875664">
                <a:moveTo>
                  <a:pt x="985266" y="457962"/>
                </a:moveTo>
                <a:lnTo>
                  <a:pt x="985266" y="454914"/>
                </a:lnTo>
                <a:lnTo>
                  <a:pt x="982979" y="451866"/>
                </a:lnTo>
                <a:lnTo>
                  <a:pt x="979169" y="451866"/>
                </a:lnTo>
                <a:lnTo>
                  <a:pt x="976884" y="454152"/>
                </a:lnTo>
                <a:lnTo>
                  <a:pt x="976122" y="457962"/>
                </a:lnTo>
                <a:lnTo>
                  <a:pt x="979169" y="461010"/>
                </a:lnTo>
                <a:lnTo>
                  <a:pt x="982979" y="461010"/>
                </a:lnTo>
                <a:lnTo>
                  <a:pt x="985266" y="457962"/>
                </a:lnTo>
                <a:close/>
              </a:path>
              <a:path w="2077720" h="875664">
                <a:moveTo>
                  <a:pt x="967739" y="465582"/>
                </a:moveTo>
                <a:lnTo>
                  <a:pt x="967739" y="461772"/>
                </a:lnTo>
                <a:lnTo>
                  <a:pt x="965454" y="459486"/>
                </a:lnTo>
                <a:lnTo>
                  <a:pt x="961644" y="459486"/>
                </a:lnTo>
                <a:lnTo>
                  <a:pt x="958595" y="461772"/>
                </a:lnTo>
                <a:lnTo>
                  <a:pt x="958595" y="465582"/>
                </a:lnTo>
                <a:lnTo>
                  <a:pt x="961644" y="467868"/>
                </a:lnTo>
                <a:lnTo>
                  <a:pt x="964691" y="467868"/>
                </a:lnTo>
                <a:lnTo>
                  <a:pt x="967739" y="465582"/>
                </a:lnTo>
                <a:close/>
              </a:path>
              <a:path w="2077720" h="875664">
                <a:moveTo>
                  <a:pt x="950213" y="473202"/>
                </a:moveTo>
                <a:lnTo>
                  <a:pt x="950213" y="469392"/>
                </a:lnTo>
                <a:lnTo>
                  <a:pt x="947928" y="466344"/>
                </a:lnTo>
                <a:lnTo>
                  <a:pt x="944117" y="466344"/>
                </a:lnTo>
                <a:lnTo>
                  <a:pt x="941069" y="469392"/>
                </a:lnTo>
                <a:lnTo>
                  <a:pt x="941069" y="472440"/>
                </a:lnTo>
                <a:lnTo>
                  <a:pt x="944117" y="475488"/>
                </a:lnTo>
                <a:lnTo>
                  <a:pt x="947166" y="475488"/>
                </a:lnTo>
                <a:lnTo>
                  <a:pt x="950213" y="473202"/>
                </a:lnTo>
                <a:close/>
              </a:path>
              <a:path w="2077720" h="875664">
                <a:moveTo>
                  <a:pt x="932688" y="480060"/>
                </a:moveTo>
                <a:lnTo>
                  <a:pt x="932688" y="476250"/>
                </a:lnTo>
                <a:lnTo>
                  <a:pt x="930401" y="473964"/>
                </a:lnTo>
                <a:lnTo>
                  <a:pt x="926591" y="473964"/>
                </a:lnTo>
                <a:lnTo>
                  <a:pt x="923544" y="476250"/>
                </a:lnTo>
                <a:lnTo>
                  <a:pt x="923544" y="480060"/>
                </a:lnTo>
                <a:lnTo>
                  <a:pt x="926591" y="482346"/>
                </a:lnTo>
                <a:lnTo>
                  <a:pt x="929639" y="482346"/>
                </a:lnTo>
                <a:lnTo>
                  <a:pt x="932688" y="480060"/>
                </a:lnTo>
                <a:close/>
              </a:path>
              <a:path w="2077720" h="875664">
                <a:moveTo>
                  <a:pt x="915162" y="487680"/>
                </a:moveTo>
                <a:lnTo>
                  <a:pt x="915162" y="483870"/>
                </a:lnTo>
                <a:lnTo>
                  <a:pt x="912113" y="480822"/>
                </a:lnTo>
                <a:lnTo>
                  <a:pt x="909066" y="480822"/>
                </a:lnTo>
                <a:lnTo>
                  <a:pt x="906017" y="483870"/>
                </a:lnTo>
                <a:lnTo>
                  <a:pt x="906017" y="486918"/>
                </a:lnTo>
                <a:lnTo>
                  <a:pt x="908304" y="489966"/>
                </a:lnTo>
                <a:lnTo>
                  <a:pt x="912113" y="489966"/>
                </a:lnTo>
                <a:lnTo>
                  <a:pt x="915162" y="487680"/>
                </a:lnTo>
                <a:close/>
              </a:path>
              <a:path w="2077720" h="875664">
                <a:moveTo>
                  <a:pt x="897635" y="494538"/>
                </a:moveTo>
                <a:lnTo>
                  <a:pt x="897635" y="490728"/>
                </a:lnTo>
                <a:lnTo>
                  <a:pt x="894588" y="488442"/>
                </a:lnTo>
                <a:lnTo>
                  <a:pt x="890778" y="488442"/>
                </a:lnTo>
                <a:lnTo>
                  <a:pt x="888491" y="490728"/>
                </a:lnTo>
                <a:lnTo>
                  <a:pt x="888491" y="494538"/>
                </a:lnTo>
                <a:lnTo>
                  <a:pt x="890778" y="496824"/>
                </a:lnTo>
                <a:lnTo>
                  <a:pt x="894588" y="497586"/>
                </a:lnTo>
                <a:lnTo>
                  <a:pt x="894588" y="496824"/>
                </a:lnTo>
                <a:lnTo>
                  <a:pt x="897635" y="494538"/>
                </a:lnTo>
                <a:close/>
              </a:path>
              <a:path w="2077720" h="875664">
                <a:moveTo>
                  <a:pt x="879347" y="502158"/>
                </a:moveTo>
                <a:lnTo>
                  <a:pt x="879347" y="498348"/>
                </a:lnTo>
                <a:lnTo>
                  <a:pt x="877062" y="495300"/>
                </a:lnTo>
                <a:lnTo>
                  <a:pt x="873251" y="495300"/>
                </a:lnTo>
                <a:lnTo>
                  <a:pt x="870966" y="498348"/>
                </a:lnTo>
                <a:lnTo>
                  <a:pt x="870966" y="502158"/>
                </a:lnTo>
                <a:lnTo>
                  <a:pt x="873251" y="504444"/>
                </a:lnTo>
                <a:lnTo>
                  <a:pt x="877062" y="504444"/>
                </a:lnTo>
                <a:lnTo>
                  <a:pt x="879347" y="502158"/>
                </a:lnTo>
                <a:close/>
              </a:path>
              <a:path w="2077720" h="875664">
                <a:moveTo>
                  <a:pt x="861822" y="509016"/>
                </a:moveTo>
                <a:lnTo>
                  <a:pt x="861822" y="505968"/>
                </a:lnTo>
                <a:lnTo>
                  <a:pt x="859535" y="502920"/>
                </a:lnTo>
                <a:lnTo>
                  <a:pt x="855726" y="502920"/>
                </a:lnTo>
                <a:lnTo>
                  <a:pt x="853439" y="505206"/>
                </a:lnTo>
                <a:lnTo>
                  <a:pt x="853439" y="509016"/>
                </a:lnTo>
                <a:lnTo>
                  <a:pt x="855726" y="512064"/>
                </a:lnTo>
                <a:lnTo>
                  <a:pt x="859535" y="512064"/>
                </a:lnTo>
                <a:lnTo>
                  <a:pt x="861822" y="509016"/>
                </a:lnTo>
                <a:close/>
              </a:path>
              <a:path w="2077720" h="875664">
                <a:moveTo>
                  <a:pt x="844295" y="516636"/>
                </a:moveTo>
                <a:lnTo>
                  <a:pt x="844295" y="512826"/>
                </a:lnTo>
                <a:lnTo>
                  <a:pt x="842010" y="510540"/>
                </a:lnTo>
                <a:lnTo>
                  <a:pt x="838200" y="510540"/>
                </a:lnTo>
                <a:lnTo>
                  <a:pt x="835913" y="512826"/>
                </a:lnTo>
                <a:lnTo>
                  <a:pt x="835913" y="516636"/>
                </a:lnTo>
                <a:lnTo>
                  <a:pt x="838200" y="518922"/>
                </a:lnTo>
                <a:lnTo>
                  <a:pt x="842010" y="518922"/>
                </a:lnTo>
                <a:lnTo>
                  <a:pt x="844295" y="516636"/>
                </a:lnTo>
                <a:close/>
              </a:path>
              <a:path w="2077720" h="875664">
                <a:moveTo>
                  <a:pt x="826769" y="523494"/>
                </a:moveTo>
                <a:lnTo>
                  <a:pt x="826769" y="520446"/>
                </a:lnTo>
                <a:lnTo>
                  <a:pt x="824484" y="517398"/>
                </a:lnTo>
                <a:lnTo>
                  <a:pt x="820673" y="517398"/>
                </a:lnTo>
                <a:lnTo>
                  <a:pt x="818388" y="519684"/>
                </a:lnTo>
                <a:lnTo>
                  <a:pt x="817626" y="523494"/>
                </a:lnTo>
                <a:lnTo>
                  <a:pt x="820673" y="526542"/>
                </a:lnTo>
                <a:lnTo>
                  <a:pt x="824484" y="526542"/>
                </a:lnTo>
                <a:lnTo>
                  <a:pt x="826769" y="523494"/>
                </a:lnTo>
                <a:close/>
              </a:path>
              <a:path w="2077720" h="875664">
                <a:moveTo>
                  <a:pt x="809244" y="531114"/>
                </a:moveTo>
                <a:lnTo>
                  <a:pt x="809244" y="527304"/>
                </a:lnTo>
                <a:lnTo>
                  <a:pt x="806957" y="525018"/>
                </a:lnTo>
                <a:lnTo>
                  <a:pt x="803147" y="525018"/>
                </a:lnTo>
                <a:lnTo>
                  <a:pt x="800100" y="527304"/>
                </a:lnTo>
                <a:lnTo>
                  <a:pt x="800100" y="531114"/>
                </a:lnTo>
                <a:lnTo>
                  <a:pt x="803147" y="533400"/>
                </a:lnTo>
                <a:lnTo>
                  <a:pt x="806195" y="533400"/>
                </a:lnTo>
                <a:lnTo>
                  <a:pt x="809244" y="531114"/>
                </a:lnTo>
                <a:close/>
              </a:path>
              <a:path w="2077720" h="875664">
                <a:moveTo>
                  <a:pt x="791717" y="538734"/>
                </a:moveTo>
                <a:lnTo>
                  <a:pt x="791717" y="534924"/>
                </a:lnTo>
                <a:lnTo>
                  <a:pt x="789432" y="531876"/>
                </a:lnTo>
                <a:lnTo>
                  <a:pt x="785622" y="531876"/>
                </a:lnTo>
                <a:lnTo>
                  <a:pt x="782573" y="534924"/>
                </a:lnTo>
                <a:lnTo>
                  <a:pt x="782573" y="537972"/>
                </a:lnTo>
                <a:lnTo>
                  <a:pt x="785622" y="541020"/>
                </a:lnTo>
                <a:lnTo>
                  <a:pt x="788669" y="541020"/>
                </a:lnTo>
                <a:lnTo>
                  <a:pt x="791717" y="538734"/>
                </a:lnTo>
                <a:close/>
              </a:path>
              <a:path w="2077720" h="875664">
                <a:moveTo>
                  <a:pt x="774191" y="545592"/>
                </a:moveTo>
                <a:lnTo>
                  <a:pt x="774191" y="541782"/>
                </a:lnTo>
                <a:lnTo>
                  <a:pt x="771144" y="539496"/>
                </a:lnTo>
                <a:lnTo>
                  <a:pt x="768095" y="539496"/>
                </a:lnTo>
                <a:lnTo>
                  <a:pt x="765047" y="541782"/>
                </a:lnTo>
                <a:lnTo>
                  <a:pt x="765047" y="545592"/>
                </a:lnTo>
                <a:lnTo>
                  <a:pt x="767334" y="547878"/>
                </a:lnTo>
                <a:lnTo>
                  <a:pt x="771144" y="547878"/>
                </a:lnTo>
                <a:lnTo>
                  <a:pt x="774191" y="545592"/>
                </a:lnTo>
                <a:close/>
              </a:path>
              <a:path w="2077720" h="875664">
                <a:moveTo>
                  <a:pt x="756666" y="553212"/>
                </a:moveTo>
                <a:lnTo>
                  <a:pt x="756666" y="549402"/>
                </a:lnTo>
                <a:lnTo>
                  <a:pt x="753617" y="546354"/>
                </a:lnTo>
                <a:lnTo>
                  <a:pt x="750569" y="546354"/>
                </a:lnTo>
                <a:lnTo>
                  <a:pt x="747522" y="549402"/>
                </a:lnTo>
                <a:lnTo>
                  <a:pt x="747522" y="552450"/>
                </a:lnTo>
                <a:lnTo>
                  <a:pt x="749807" y="555498"/>
                </a:lnTo>
                <a:lnTo>
                  <a:pt x="753617" y="555498"/>
                </a:lnTo>
                <a:lnTo>
                  <a:pt x="756666" y="553212"/>
                </a:lnTo>
                <a:close/>
              </a:path>
              <a:path w="2077720" h="875664">
                <a:moveTo>
                  <a:pt x="739139" y="556260"/>
                </a:moveTo>
                <a:lnTo>
                  <a:pt x="736091" y="553974"/>
                </a:lnTo>
                <a:lnTo>
                  <a:pt x="732282" y="553974"/>
                </a:lnTo>
                <a:lnTo>
                  <a:pt x="729995" y="556260"/>
                </a:lnTo>
                <a:lnTo>
                  <a:pt x="729995" y="560070"/>
                </a:lnTo>
                <a:lnTo>
                  <a:pt x="732282" y="563118"/>
                </a:lnTo>
                <a:lnTo>
                  <a:pt x="736091" y="563118"/>
                </a:lnTo>
                <a:lnTo>
                  <a:pt x="738378" y="560070"/>
                </a:lnTo>
                <a:lnTo>
                  <a:pt x="739139" y="556260"/>
                </a:lnTo>
                <a:close/>
              </a:path>
              <a:path w="2077720" h="875664">
                <a:moveTo>
                  <a:pt x="720851" y="567690"/>
                </a:moveTo>
                <a:lnTo>
                  <a:pt x="720851" y="563880"/>
                </a:lnTo>
                <a:lnTo>
                  <a:pt x="718566" y="561594"/>
                </a:lnTo>
                <a:lnTo>
                  <a:pt x="714756" y="560832"/>
                </a:lnTo>
                <a:lnTo>
                  <a:pt x="712469" y="563880"/>
                </a:lnTo>
                <a:lnTo>
                  <a:pt x="712469" y="567690"/>
                </a:lnTo>
                <a:lnTo>
                  <a:pt x="714756" y="569976"/>
                </a:lnTo>
                <a:lnTo>
                  <a:pt x="718566" y="569976"/>
                </a:lnTo>
                <a:lnTo>
                  <a:pt x="720851" y="567690"/>
                </a:lnTo>
                <a:close/>
              </a:path>
              <a:path w="2077720" h="875664">
                <a:moveTo>
                  <a:pt x="703326" y="574548"/>
                </a:moveTo>
                <a:lnTo>
                  <a:pt x="703326" y="571500"/>
                </a:lnTo>
                <a:lnTo>
                  <a:pt x="701039" y="568452"/>
                </a:lnTo>
                <a:lnTo>
                  <a:pt x="697229" y="568452"/>
                </a:lnTo>
                <a:lnTo>
                  <a:pt x="694944" y="570738"/>
                </a:lnTo>
                <a:lnTo>
                  <a:pt x="694944" y="574548"/>
                </a:lnTo>
                <a:lnTo>
                  <a:pt x="697229" y="577596"/>
                </a:lnTo>
                <a:lnTo>
                  <a:pt x="701039" y="577596"/>
                </a:lnTo>
                <a:lnTo>
                  <a:pt x="703326" y="574548"/>
                </a:lnTo>
                <a:close/>
              </a:path>
              <a:path w="2077720" h="875664">
                <a:moveTo>
                  <a:pt x="685800" y="582168"/>
                </a:moveTo>
                <a:lnTo>
                  <a:pt x="685800" y="578358"/>
                </a:lnTo>
                <a:lnTo>
                  <a:pt x="683513" y="576072"/>
                </a:lnTo>
                <a:lnTo>
                  <a:pt x="679704" y="576072"/>
                </a:lnTo>
                <a:lnTo>
                  <a:pt x="677417" y="578358"/>
                </a:lnTo>
                <a:lnTo>
                  <a:pt x="677417" y="582168"/>
                </a:lnTo>
                <a:lnTo>
                  <a:pt x="679704" y="584454"/>
                </a:lnTo>
                <a:lnTo>
                  <a:pt x="683513" y="584454"/>
                </a:lnTo>
                <a:lnTo>
                  <a:pt x="685800" y="582168"/>
                </a:lnTo>
                <a:close/>
              </a:path>
              <a:path w="2077720" h="875664">
                <a:moveTo>
                  <a:pt x="668273" y="589788"/>
                </a:moveTo>
                <a:lnTo>
                  <a:pt x="668273" y="585978"/>
                </a:lnTo>
                <a:lnTo>
                  <a:pt x="665988" y="582930"/>
                </a:lnTo>
                <a:lnTo>
                  <a:pt x="662178" y="582930"/>
                </a:lnTo>
                <a:lnTo>
                  <a:pt x="659891" y="585978"/>
                </a:lnTo>
                <a:lnTo>
                  <a:pt x="659129" y="589026"/>
                </a:lnTo>
                <a:lnTo>
                  <a:pt x="662178" y="592074"/>
                </a:lnTo>
                <a:lnTo>
                  <a:pt x="665988" y="592074"/>
                </a:lnTo>
                <a:lnTo>
                  <a:pt x="668273" y="589788"/>
                </a:lnTo>
                <a:close/>
              </a:path>
              <a:path w="2077720" h="875664">
                <a:moveTo>
                  <a:pt x="650747" y="596646"/>
                </a:moveTo>
                <a:lnTo>
                  <a:pt x="650747" y="592836"/>
                </a:lnTo>
                <a:lnTo>
                  <a:pt x="648462" y="590550"/>
                </a:lnTo>
                <a:lnTo>
                  <a:pt x="644651" y="590550"/>
                </a:lnTo>
                <a:lnTo>
                  <a:pt x="641604" y="592836"/>
                </a:lnTo>
                <a:lnTo>
                  <a:pt x="641604" y="596646"/>
                </a:lnTo>
                <a:lnTo>
                  <a:pt x="644651" y="598932"/>
                </a:lnTo>
                <a:lnTo>
                  <a:pt x="647700" y="598932"/>
                </a:lnTo>
                <a:lnTo>
                  <a:pt x="650747" y="596646"/>
                </a:lnTo>
                <a:close/>
              </a:path>
              <a:path w="2077720" h="875664">
                <a:moveTo>
                  <a:pt x="633222" y="604266"/>
                </a:moveTo>
                <a:lnTo>
                  <a:pt x="633222" y="600456"/>
                </a:lnTo>
                <a:lnTo>
                  <a:pt x="630935" y="597408"/>
                </a:lnTo>
                <a:lnTo>
                  <a:pt x="627126" y="597408"/>
                </a:lnTo>
                <a:lnTo>
                  <a:pt x="624078" y="600456"/>
                </a:lnTo>
                <a:lnTo>
                  <a:pt x="624078" y="603504"/>
                </a:lnTo>
                <a:lnTo>
                  <a:pt x="627126" y="606552"/>
                </a:lnTo>
                <a:lnTo>
                  <a:pt x="630173" y="606552"/>
                </a:lnTo>
                <a:lnTo>
                  <a:pt x="633222" y="604266"/>
                </a:lnTo>
                <a:close/>
              </a:path>
              <a:path w="2077720" h="875664">
                <a:moveTo>
                  <a:pt x="615695" y="611124"/>
                </a:moveTo>
                <a:lnTo>
                  <a:pt x="615695" y="607314"/>
                </a:lnTo>
                <a:lnTo>
                  <a:pt x="612647" y="605028"/>
                </a:lnTo>
                <a:lnTo>
                  <a:pt x="609600" y="605028"/>
                </a:lnTo>
                <a:lnTo>
                  <a:pt x="606551" y="607314"/>
                </a:lnTo>
                <a:lnTo>
                  <a:pt x="606551" y="611124"/>
                </a:lnTo>
                <a:lnTo>
                  <a:pt x="608838" y="613410"/>
                </a:lnTo>
                <a:lnTo>
                  <a:pt x="612647" y="613410"/>
                </a:lnTo>
                <a:lnTo>
                  <a:pt x="615695" y="611124"/>
                </a:lnTo>
                <a:close/>
              </a:path>
              <a:path w="2077720" h="875664">
                <a:moveTo>
                  <a:pt x="598169" y="618744"/>
                </a:moveTo>
                <a:lnTo>
                  <a:pt x="598169" y="614934"/>
                </a:lnTo>
                <a:lnTo>
                  <a:pt x="595122" y="611886"/>
                </a:lnTo>
                <a:lnTo>
                  <a:pt x="592073" y="611886"/>
                </a:lnTo>
                <a:lnTo>
                  <a:pt x="589026" y="614934"/>
                </a:lnTo>
                <a:lnTo>
                  <a:pt x="589026" y="618744"/>
                </a:lnTo>
                <a:lnTo>
                  <a:pt x="591312" y="621030"/>
                </a:lnTo>
                <a:lnTo>
                  <a:pt x="595122" y="621030"/>
                </a:lnTo>
                <a:lnTo>
                  <a:pt x="598169" y="618744"/>
                </a:lnTo>
                <a:close/>
              </a:path>
              <a:path w="2077720" h="875664">
                <a:moveTo>
                  <a:pt x="580644" y="621792"/>
                </a:moveTo>
                <a:lnTo>
                  <a:pt x="577595" y="619506"/>
                </a:lnTo>
                <a:lnTo>
                  <a:pt x="573785" y="619506"/>
                </a:lnTo>
                <a:lnTo>
                  <a:pt x="571500" y="621792"/>
                </a:lnTo>
                <a:lnTo>
                  <a:pt x="571500" y="625602"/>
                </a:lnTo>
                <a:lnTo>
                  <a:pt x="573785" y="628650"/>
                </a:lnTo>
                <a:lnTo>
                  <a:pt x="577595" y="628650"/>
                </a:lnTo>
                <a:lnTo>
                  <a:pt x="579882" y="625602"/>
                </a:lnTo>
                <a:lnTo>
                  <a:pt x="580644" y="621792"/>
                </a:lnTo>
                <a:close/>
              </a:path>
              <a:path w="2077720" h="875664">
                <a:moveTo>
                  <a:pt x="562356" y="633222"/>
                </a:moveTo>
                <a:lnTo>
                  <a:pt x="562356" y="629412"/>
                </a:lnTo>
                <a:lnTo>
                  <a:pt x="560069" y="627126"/>
                </a:lnTo>
                <a:lnTo>
                  <a:pt x="556260" y="627126"/>
                </a:lnTo>
                <a:lnTo>
                  <a:pt x="553973" y="629412"/>
                </a:lnTo>
                <a:lnTo>
                  <a:pt x="553973" y="633222"/>
                </a:lnTo>
                <a:lnTo>
                  <a:pt x="556260" y="635508"/>
                </a:lnTo>
                <a:lnTo>
                  <a:pt x="560069" y="635508"/>
                </a:lnTo>
                <a:lnTo>
                  <a:pt x="562356" y="633222"/>
                </a:lnTo>
                <a:close/>
              </a:path>
              <a:path w="2077720" h="875664">
                <a:moveTo>
                  <a:pt x="544829" y="640080"/>
                </a:moveTo>
                <a:lnTo>
                  <a:pt x="544829" y="637032"/>
                </a:lnTo>
                <a:lnTo>
                  <a:pt x="542544" y="633984"/>
                </a:lnTo>
                <a:lnTo>
                  <a:pt x="538734" y="633984"/>
                </a:lnTo>
                <a:lnTo>
                  <a:pt x="536447" y="636270"/>
                </a:lnTo>
                <a:lnTo>
                  <a:pt x="536447" y="640080"/>
                </a:lnTo>
                <a:lnTo>
                  <a:pt x="538734" y="643128"/>
                </a:lnTo>
                <a:lnTo>
                  <a:pt x="542544" y="643128"/>
                </a:lnTo>
                <a:lnTo>
                  <a:pt x="544829" y="640080"/>
                </a:lnTo>
                <a:close/>
              </a:path>
              <a:path w="2077720" h="875664">
                <a:moveTo>
                  <a:pt x="527304" y="647700"/>
                </a:moveTo>
                <a:lnTo>
                  <a:pt x="527304" y="643890"/>
                </a:lnTo>
                <a:lnTo>
                  <a:pt x="525017" y="641604"/>
                </a:lnTo>
                <a:lnTo>
                  <a:pt x="521207" y="641604"/>
                </a:lnTo>
                <a:lnTo>
                  <a:pt x="518922" y="643890"/>
                </a:lnTo>
                <a:lnTo>
                  <a:pt x="518922" y="647700"/>
                </a:lnTo>
                <a:lnTo>
                  <a:pt x="521207" y="649986"/>
                </a:lnTo>
                <a:lnTo>
                  <a:pt x="525017" y="649986"/>
                </a:lnTo>
                <a:lnTo>
                  <a:pt x="527304" y="647700"/>
                </a:lnTo>
                <a:close/>
              </a:path>
              <a:path w="2077720" h="875664">
                <a:moveTo>
                  <a:pt x="509778" y="655320"/>
                </a:moveTo>
                <a:lnTo>
                  <a:pt x="509778" y="651510"/>
                </a:lnTo>
                <a:lnTo>
                  <a:pt x="507491" y="648462"/>
                </a:lnTo>
                <a:lnTo>
                  <a:pt x="503681" y="648462"/>
                </a:lnTo>
                <a:lnTo>
                  <a:pt x="500634" y="651510"/>
                </a:lnTo>
                <a:lnTo>
                  <a:pt x="500634" y="654558"/>
                </a:lnTo>
                <a:lnTo>
                  <a:pt x="503681" y="657606"/>
                </a:lnTo>
                <a:lnTo>
                  <a:pt x="507491" y="657606"/>
                </a:lnTo>
                <a:lnTo>
                  <a:pt x="509778" y="655320"/>
                </a:lnTo>
                <a:close/>
              </a:path>
              <a:path w="2077720" h="875664">
                <a:moveTo>
                  <a:pt x="492251" y="662178"/>
                </a:moveTo>
                <a:lnTo>
                  <a:pt x="492251" y="658368"/>
                </a:lnTo>
                <a:lnTo>
                  <a:pt x="489966" y="656082"/>
                </a:lnTo>
                <a:lnTo>
                  <a:pt x="486156" y="656082"/>
                </a:lnTo>
                <a:lnTo>
                  <a:pt x="483107" y="658368"/>
                </a:lnTo>
                <a:lnTo>
                  <a:pt x="483107" y="662178"/>
                </a:lnTo>
                <a:lnTo>
                  <a:pt x="486156" y="664464"/>
                </a:lnTo>
                <a:lnTo>
                  <a:pt x="489203" y="664464"/>
                </a:lnTo>
                <a:lnTo>
                  <a:pt x="492251" y="662178"/>
                </a:lnTo>
                <a:close/>
              </a:path>
              <a:path w="2077720" h="875664">
                <a:moveTo>
                  <a:pt x="474725" y="669798"/>
                </a:moveTo>
                <a:lnTo>
                  <a:pt x="474725" y="665988"/>
                </a:lnTo>
                <a:lnTo>
                  <a:pt x="472439" y="662940"/>
                </a:lnTo>
                <a:lnTo>
                  <a:pt x="468629" y="662940"/>
                </a:lnTo>
                <a:lnTo>
                  <a:pt x="465581" y="665988"/>
                </a:lnTo>
                <a:lnTo>
                  <a:pt x="465581" y="669036"/>
                </a:lnTo>
                <a:lnTo>
                  <a:pt x="468629" y="672084"/>
                </a:lnTo>
                <a:lnTo>
                  <a:pt x="471678" y="672084"/>
                </a:lnTo>
                <a:lnTo>
                  <a:pt x="474725" y="669798"/>
                </a:lnTo>
                <a:close/>
              </a:path>
              <a:path w="2077720" h="875664">
                <a:moveTo>
                  <a:pt x="457200" y="676656"/>
                </a:moveTo>
                <a:lnTo>
                  <a:pt x="457200" y="672846"/>
                </a:lnTo>
                <a:lnTo>
                  <a:pt x="454151" y="670560"/>
                </a:lnTo>
                <a:lnTo>
                  <a:pt x="451103" y="670560"/>
                </a:lnTo>
                <a:lnTo>
                  <a:pt x="448056" y="672846"/>
                </a:lnTo>
                <a:lnTo>
                  <a:pt x="448056" y="676656"/>
                </a:lnTo>
                <a:lnTo>
                  <a:pt x="450341" y="678942"/>
                </a:lnTo>
                <a:lnTo>
                  <a:pt x="454151" y="679704"/>
                </a:lnTo>
                <a:lnTo>
                  <a:pt x="457200" y="676656"/>
                </a:lnTo>
                <a:close/>
              </a:path>
              <a:path w="2077720" h="875664">
                <a:moveTo>
                  <a:pt x="439674" y="684276"/>
                </a:moveTo>
                <a:lnTo>
                  <a:pt x="439674" y="680466"/>
                </a:lnTo>
                <a:lnTo>
                  <a:pt x="436625" y="678180"/>
                </a:lnTo>
                <a:lnTo>
                  <a:pt x="433577" y="677418"/>
                </a:lnTo>
                <a:lnTo>
                  <a:pt x="430530" y="680466"/>
                </a:lnTo>
                <a:lnTo>
                  <a:pt x="430530" y="684276"/>
                </a:lnTo>
                <a:lnTo>
                  <a:pt x="432815" y="686562"/>
                </a:lnTo>
                <a:lnTo>
                  <a:pt x="436625" y="686562"/>
                </a:lnTo>
                <a:lnTo>
                  <a:pt x="439674" y="684276"/>
                </a:lnTo>
                <a:close/>
              </a:path>
              <a:path w="2077720" h="875664">
                <a:moveTo>
                  <a:pt x="422148" y="688086"/>
                </a:moveTo>
                <a:lnTo>
                  <a:pt x="419100" y="685038"/>
                </a:lnTo>
                <a:lnTo>
                  <a:pt x="415289" y="685038"/>
                </a:lnTo>
                <a:lnTo>
                  <a:pt x="413003" y="687324"/>
                </a:lnTo>
                <a:lnTo>
                  <a:pt x="413003" y="691134"/>
                </a:lnTo>
                <a:lnTo>
                  <a:pt x="415289" y="694182"/>
                </a:lnTo>
                <a:lnTo>
                  <a:pt x="419100" y="694182"/>
                </a:lnTo>
                <a:lnTo>
                  <a:pt x="421386" y="691134"/>
                </a:lnTo>
                <a:lnTo>
                  <a:pt x="422148" y="688086"/>
                </a:lnTo>
                <a:close/>
              </a:path>
              <a:path w="2077720" h="875664">
                <a:moveTo>
                  <a:pt x="403859" y="698754"/>
                </a:moveTo>
                <a:lnTo>
                  <a:pt x="403859" y="694944"/>
                </a:lnTo>
                <a:lnTo>
                  <a:pt x="401574" y="692658"/>
                </a:lnTo>
                <a:lnTo>
                  <a:pt x="397763" y="692658"/>
                </a:lnTo>
                <a:lnTo>
                  <a:pt x="395477" y="694944"/>
                </a:lnTo>
                <a:lnTo>
                  <a:pt x="395477" y="698754"/>
                </a:lnTo>
                <a:lnTo>
                  <a:pt x="397763" y="701040"/>
                </a:lnTo>
                <a:lnTo>
                  <a:pt x="401574" y="701040"/>
                </a:lnTo>
                <a:lnTo>
                  <a:pt x="403859" y="698754"/>
                </a:lnTo>
                <a:close/>
              </a:path>
              <a:path w="2077720" h="875664">
                <a:moveTo>
                  <a:pt x="386333" y="706374"/>
                </a:moveTo>
                <a:lnTo>
                  <a:pt x="386333" y="702564"/>
                </a:lnTo>
                <a:lnTo>
                  <a:pt x="384048" y="699516"/>
                </a:lnTo>
                <a:lnTo>
                  <a:pt x="380238" y="699516"/>
                </a:lnTo>
                <a:lnTo>
                  <a:pt x="377951" y="702564"/>
                </a:lnTo>
                <a:lnTo>
                  <a:pt x="377951" y="705612"/>
                </a:lnTo>
                <a:lnTo>
                  <a:pt x="380238" y="708660"/>
                </a:lnTo>
                <a:lnTo>
                  <a:pt x="384048" y="708660"/>
                </a:lnTo>
                <a:lnTo>
                  <a:pt x="386333" y="706374"/>
                </a:lnTo>
                <a:close/>
              </a:path>
              <a:path w="2077720" h="875664">
                <a:moveTo>
                  <a:pt x="368807" y="713232"/>
                </a:moveTo>
                <a:lnTo>
                  <a:pt x="368807" y="709422"/>
                </a:lnTo>
                <a:lnTo>
                  <a:pt x="366521" y="707136"/>
                </a:lnTo>
                <a:lnTo>
                  <a:pt x="362712" y="707136"/>
                </a:lnTo>
                <a:lnTo>
                  <a:pt x="360425" y="709422"/>
                </a:lnTo>
                <a:lnTo>
                  <a:pt x="360425" y="713232"/>
                </a:lnTo>
                <a:lnTo>
                  <a:pt x="362712" y="715518"/>
                </a:lnTo>
                <a:lnTo>
                  <a:pt x="366521" y="715518"/>
                </a:lnTo>
                <a:lnTo>
                  <a:pt x="368807" y="713232"/>
                </a:lnTo>
                <a:close/>
              </a:path>
              <a:path w="2077720" h="875664">
                <a:moveTo>
                  <a:pt x="351281" y="720852"/>
                </a:moveTo>
                <a:lnTo>
                  <a:pt x="351281" y="717042"/>
                </a:lnTo>
                <a:lnTo>
                  <a:pt x="348995" y="713994"/>
                </a:lnTo>
                <a:lnTo>
                  <a:pt x="345186" y="713994"/>
                </a:lnTo>
                <a:lnTo>
                  <a:pt x="342138" y="717042"/>
                </a:lnTo>
                <a:lnTo>
                  <a:pt x="342138" y="720090"/>
                </a:lnTo>
                <a:lnTo>
                  <a:pt x="345186" y="723138"/>
                </a:lnTo>
                <a:lnTo>
                  <a:pt x="348995" y="723138"/>
                </a:lnTo>
                <a:lnTo>
                  <a:pt x="351281" y="720852"/>
                </a:lnTo>
                <a:close/>
              </a:path>
              <a:path w="2077720" h="875664">
                <a:moveTo>
                  <a:pt x="333756" y="727710"/>
                </a:moveTo>
                <a:lnTo>
                  <a:pt x="333756" y="723900"/>
                </a:lnTo>
                <a:lnTo>
                  <a:pt x="331469" y="721614"/>
                </a:lnTo>
                <a:lnTo>
                  <a:pt x="327659" y="721614"/>
                </a:lnTo>
                <a:lnTo>
                  <a:pt x="324612" y="723900"/>
                </a:lnTo>
                <a:lnTo>
                  <a:pt x="324612" y="727710"/>
                </a:lnTo>
                <a:lnTo>
                  <a:pt x="327659" y="729996"/>
                </a:lnTo>
                <a:lnTo>
                  <a:pt x="330707" y="729996"/>
                </a:lnTo>
                <a:lnTo>
                  <a:pt x="333756" y="727710"/>
                </a:lnTo>
                <a:close/>
              </a:path>
              <a:path w="2077720" h="875664">
                <a:moveTo>
                  <a:pt x="316230" y="735330"/>
                </a:moveTo>
                <a:lnTo>
                  <a:pt x="316230" y="731520"/>
                </a:lnTo>
                <a:lnTo>
                  <a:pt x="313944" y="728472"/>
                </a:lnTo>
                <a:lnTo>
                  <a:pt x="310133" y="728472"/>
                </a:lnTo>
                <a:lnTo>
                  <a:pt x="307086" y="731520"/>
                </a:lnTo>
                <a:lnTo>
                  <a:pt x="307086" y="735330"/>
                </a:lnTo>
                <a:lnTo>
                  <a:pt x="310133" y="737616"/>
                </a:lnTo>
                <a:lnTo>
                  <a:pt x="313181" y="737616"/>
                </a:lnTo>
                <a:lnTo>
                  <a:pt x="316230" y="735330"/>
                </a:lnTo>
                <a:close/>
              </a:path>
              <a:path w="2077720" h="875664">
                <a:moveTo>
                  <a:pt x="298703" y="742188"/>
                </a:moveTo>
                <a:lnTo>
                  <a:pt x="298703" y="738378"/>
                </a:lnTo>
                <a:lnTo>
                  <a:pt x="295656" y="736092"/>
                </a:lnTo>
                <a:lnTo>
                  <a:pt x="292607" y="736092"/>
                </a:lnTo>
                <a:lnTo>
                  <a:pt x="289559" y="738378"/>
                </a:lnTo>
                <a:lnTo>
                  <a:pt x="289559" y="742188"/>
                </a:lnTo>
                <a:lnTo>
                  <a:pt x="291845" y="745236"/>
                </a:lnTo>
                <a:lnTo>
                  <a:pt x="295656" y="745236"/>
                </a:lnTo>
                <a:lnTo>
                  <a:pt x="298703" y="742188"/>
                </a:lnTo>
                <a:close/>
              </a:path>
              <a:path w="2077720" h="875664">
                <a:moveTo>
                  <a:pt x="281177" y="749808"/>
                </a:moveTo>
                <a:lnTo>
                  <a:pt x="281177" y="745998"/>
                </a:lnTo>
                <a:lnTo>
                  <a:pt x="278130" y="743712"/>
                </a:lnTo>
                <a:lnTo>
                  <a:pt x="274319" y="743712"/>
                </a:lnTo>
                <a:lnTo>
                  <a:pt x="272033" y="745998"/>
                </a:lnTo>
                <a:lnTo>
                  <a:pt x="272033" y="749808"/>
                </a:lnTo>
                <a:lnTo>
                  <a:pt x="274319" y="752094"/>
                </a:lnTo>
                <a:lnTo>
                  <a:pt x="278130" y="752094"/>
                </a:lnTo>
                <a:lnTo>
                  <a:pt x="281177" y="749808"/>
                </a:lnTo>
                <a:close/>
              </a:path>
              <a:path w="2077720" h="875664">
                <a:moveTo>
                  <a:pt x="262889" y="756666"/>
                </a:moveTo>
                <a:lnTo>
                  <a:pt x="262889" y="753618"/>
                </a:lnTo>
                <a:lnTo>
                  <a:pt x="260603" y="750570"/>
                </a:lnTo>
                <a:lnTo>
                  <a:pt x="256794" y="750570"/>
                </a:lnTo>
                <a:lnTo>
                  <a:pt x="254507" y="752856"/>
                </a:lnTo>
                <a:lnTo>
                  <a:pt x="254507" y="756666"/>
                </a:lnTo>
                <a:lnTo>
                  <a:pt x="256794" y="759714"/>
                </a:lnTo>
                <a:lnTo>
                  <a:pt x="260603" y="759714"/>
                </a:lnTo>
                <a:lnTo>
                  <a:pt x="262889" y="756666"/>
                </a:lnTo>
                <a:close/>
              </a:path>
              <a:path w="2077720" h="875664">
                <a:moveTo>
                  <a:pt x="245363" y="764286"/>
                </a:moveTo>
                <a:lnTo>
                  <a:pt x="245363" y="760476"/>
                </a:lnTo>
                <a:lnTo>
                  <a:pt x="243077" y="758190"/>
                </a:lnTo>
                <a:lnTo>
                  <a:pt x="239268" y="758190"/>
                </a:lnTo>
                <a:lnTo>
                  <a:pt x="236981" y="760476"/>
                </a:lnTo>
                <a:lnTo>
                  <a:pt x="236981" y="764286"/>
                </a:lnTo>
                <a:lnTo>
                  <a:pt x="239268" y="766572"/>
                </a:lnTo>
                <a:lnTo>
                  <a:pt x="243077" y="766572"/>
                </a:lnTo>
                <a:lnTo>
                  <a:pt x="245363" y="764286"/>
                </a:lnTo>
                <a:close/>
              </a:path>
              <a:path w="2077720" h="875664">
                <a:moveTo>
                  <a:pt x="227837" y="771906"/>
                </a:moveTo>
                <a:lnTo>
                  <a:pt x="227837" y="768096"/>
                </a:lnTo>
                <a:lnTo>
                  <a:pt x="225551" y="765048"/>
                </a:lnTo>
                <a:lnTo>
                  <a:pt x="221742" y="765048"/>
                </a:lnTo>
                <a:lnTo>
                  <a:pt x="219456" y="768096"/>
                </a:lnTo>
                <a:lnTo>
                  <a:pt x="219456" y="771144"/>
                </a:lnTo>
                <a:lnTo>
                  <a:pt x="221742" y="774192"/>
                </a:lnTo>
                <a:lnTo>
                  <a:pt x="225551" y="774192"/>
                </a:lnTo>
                <a:lnTo>
                  <a:pt x="227837" y="771906"/>
                </a:lnTo>
                <a:close/>
              </a:path>
              <a:path w="2077720" h="875664">
                <a:moveTo>
                  <a:pt x="210312" y="778764"/>
                </a:moveTo>
                <a:lnTo>
                  <a:pt x="210312" y="774954"/>
                </a:lnTo>
                <a:lnTo>
                  <a:pt x="208025" y="772668"/>
                </a:lnTo>
                <a:lnTo>
                  <a:pt x="204215" y="772668"/>
                </a:lnTo>
                <a:lnTo>
                  <a:pt x="201930" y="774954"/>
                </a:lnTo>
                <a:lnTo>
                  <a:pt x="201930" y="778764"/>
                </a:lnTo>
                <a:lnTo>
                  <a:pt x="204215" y="781050"/>
                </a:lnTo>
                <a:lnTo>
                  <a:pt x="208025" y="781050"/>
                </a:lnTo>
                <a:lnTo>
                  <a:pt x="210312" y="778764"/>
                </a:lnTo>
                <a:close/>
              </a:path>
              <a:path w="2077720" h="875664">
                <a:moveTo>
                  <a:pt x="192786" y="786384"/>
                </a:moveTo>
                <a:lnTo>
                  <a:pt x="192786" y="782574"/>
                </a:lnTo>
                <a:lnTo>
                  <a:pt x="190500" y="779526"/>
                </a:lnTo>
                <a:lnTo>
                  <a:pt x="186689" y="779526"/>
                </a:lnTo>
                <a:lnTo>
                  <a:pt x="183642" y="782574"/>
                </a:lnTo>
                <a:lnTo>
                  <a:pt x="183642" y="785622"/>
                </a:lnTo>
                <a:lnTo>
                  <a:pt x="186689" y="788670"/>
                </a:lnTo>
                <a:lnTo>
                  <a:pt x="190500" y="788670"/>
                </a:lnTo>
                <a:lnTo>
                  <a:pt x="192786" y="786384"/>
                </a:lnTo>
                <a:close/>
              </a:path>
              <a:path w="2077720" h="875664">
                <a:moveTo>
                  <a:pt x="175259" y="793242"/>
                </a:moveTo>
                <a:lnTo>
                  <a:pt x="175259" y="789432"/>
                </a:lnTo>
                <a:lnTo>
                  <a:pt x="172974" y="787146"/>
                </a:lnTo>
                <a:lnTo>
                  <a:pt x="169163" y="787146"/>
                </a:lnTo>
                <a:lnTo>
                  <a:pt x="166115" y="789432"/>
                </a:lnTo>
                <a:lnTo>
                  <a:pt x="166115" y="793242"/>
                </a:lnTo>
                <a:lnTo>
                  <a:pt x="169163" y="795528"/>
                </a:lnTo>
                <a:lnTo>
                  <a:pt x="172212" y="796290"/>
                </a:lnTo>
                <a:lnTo>
                  <a:pt x="175259" y="793242"/>
                </a:lnTo>
                <a:close/>
              </a:path>
              <a:path w="2077720" h="875664">
                <a:moveTo>
                  <a:pt x="157733" y="800862"/>
                </a:moveTo>
                <a:lnTo>
                  <a:pt x="157733" y="797052"/>
                </a:lnTo>
                <a:lnTo>
                  <a:pt x="155448" y="794766"/>
                </a:lnTo>
                <a:lnTo>
                  <a:pt x="151637" y="794004"/>
                </a:lnTo>
                <a:lnTo>
                  <a:pt x="148589" y="797052"/>
                </a:lnTo>
                <a:lnTo>
                  <a:pt x="148589" y="800862"/>
                </a:lnTo>
                <a:lnTo>
                  <a:pt x="151637" y="803148"/>
                </a:lnTo>
                <a:lnTo>
                  <a:pt x="154686" y="803148"/>
                </a:lnTo>
                <a:lnTo>
                  <a:pt x="157733" y="800862"/>
                </a:lnTo>
                <a:close/>
              </a:path>
              <a:path w="2077720" h="875664">
                <a:moveTo>
                  <a:pt x="140207" y="807720"/>
                </a:moveTo>
                <a:lnTo>
                  <a:pt x="140207" y="804672"/>
                </a:lnTo>
                <a:lnTo>
                  <a:pt x="137159" y="801624"/>
                </a:lnTo>
                <a:lnTo>
                  <a:pt x="134112" y="801624"/>
                </a:lnTo>
                <a:lnTo>
                  <a:pt x="131063" y="803910"/>
                </a:lnTo>
                <a:lnTo>
                  <a:pt x="131063" y="807720"/>
                </a:lnTo>
                <a:lnTo>
                  <a:pt x="133350" y="810768"/>
                </a:lnTo>
                <a:lnTo>
                  <a:pt x="137159" y="810768"/>
                </a:lnTo>
                <a:lnTo>
                  <a:pt x="140207" y="807720"/>
                </a:lnTo>
                <a:close/>
              </a:path>
              <a:path w="2077720" h="875664">
                <a:moveTo>
                  <a:pt x="122681" y="815340"/>
                </a:moveTo>
                <a:lnTo>
                  <a:pt x="122681" y="811530"/>
                </a:lnTo>
                <a:lnTo>
                  <a:pt x="119633" y="809244"/>
                </a:lnTo>
                <a:lnTo>
                  <a:pt x="115824" y="809244"/>
                </a:lnTo>
                <a:lnTo>
                  <a:pt x="113537" y="811530"/>
                </a:lnTo>
                <a:lnTo>
                  <a:pt x="113537" y="815340"/>
                </a:lnTo>
                <a:lnTo>
                  <a:pt x="115824" y="817626"/>
                </a:lnTo>
                <a:lnTo>
                  <a:pt x="119633" y="817626"/>
                </a:lnTo>
                <a:lnTo>
                  <a:pt x="122681" y="815340"/>
                </a:lnTo>
                <a:close/>
              </a:path>
              <a:path w="2077720" h="875664">
                <a:moveTo>
                  <a:pt x="67056" y="787908"/>
                </a:moveTo>
                <a:lnTo>
                  <a:pt x="64769" y="784860"/>
                </a:lnTo>
                <a:lnTo>
                  <a:pt x="61721" y="783336"/>
                </a:lnTo>
                <a:lnTo>
                  <a:pt x="58674" y="785622"/>
                </a:lnTo>
                <a:lnTo>
                  <a:pt x="0" y="861822"/>
                </a:lnTo>
                <a:lnTo>
                  <a:pt x="7619" y="862919"/>
                </a:lnTo>
                <a:lnTo>
                  <a:pt x="7619" y="854964"/>
                </a:lnTo>
                <a:lnTo>
                  <a:pt x="9143" y="853821"/>
                </a:lnTo>
                <a:lnTo>
                  <a:pt x="9143" y="853440"/>
                </a:lnTo>
                <a:lnTo>
                  <a:pt x="9572" y="853499"/>
                </a:lnTo>
                <a:lnTo>
                  <a:pt x="10668" y="852678"/>
                </a:lnTo>
                <a:lnTo>
                  <a:pt x="14477" y="852678"/>
                </a:lnTo>
                <a:lnTo>
                  <a:pt x="16225" y="854425"/>
                </a:lnTo>
                <a:lnTo>
                  <a:pt x="17832" y="854648"/>
                </a:lnTo>
                <a:lnTo>
                  <a:pt x="66293" y="790956"/>
                </a:lnTo>
                <a:lnTo>
                  <a:pt x="67056" y="787908"/>
                </a:lnTo>
                <a:close/>
              </a:path>
              <a:path w="2077720" h="875664">
                <a:moveTo>
                  <a:pt x="100583" y="870966"/>
                </a:moveTo>
                <a:lnTo>
                  <a:pt x="99821" y="867918"/>
                </a:lnTo>
                <a:lnTo>
                  <a:pt x="96774" y="865632"/>
                </a:lnTo>
                <a:lnTo>
                  <a:pt x="17832" y="854648"/>
                </a:lnTo>
                <a:lnTo>
                  <a:pt x="12953" y="861060"/>
                </a:lnTo>
                <a:lnTo>
                  <a:pt x="9282" y="853717"/>
                </a:lnTo>
                <a:lnTo>
                  <a:pt x="7619" y="854964"/>
                </a:lnTo>
                <a:lnTo>
                  <a:pt x="7619" y="858774"/>
                </a:lnTo>
                <a:lnTo>
                  <a:pt x="10668" y="861822"/>
                </a:lnTo>
                <a:lnTo>
                  <a:pt x="13715" y="861822"/>
                </a:lnTo>
                <a:lnTo>
                  <a:pt x="16763" y="858774"/>
                </a:lnTo>
                <a:lnTo>
                  <a:pt x="16763" y="864236"/>
                </a:lnTo>
                <a:lnTo>
                  <a:pt x="95250" y="875538"/>
                </a:lnTo>
                <a:lnTo>
                  <a:pt x="99059" y="874014"/>
                </a:lnTo>
                <a:lnTo>
                  <a:pt x="100583" y="870966"/>
                </a:lnTo>
                <a:close/>
              </a:path>
              <a:path w="2077720" h="875664">
                <a:moveTo>
                  <a:pt x="16763" y="864236"/>
                </a:moveTo>
                <a:lnTo>
                  <a:pt x="16763" y="858774"/>
                </a:lnTo>
                <a:lnTo>
                  <a:pt x="13715" y="861822"/>
                </a:lnTo>
                <a:lnTo>
                  <a:pt x="10668" y="861822"/>
                </a:lnTo>
                <a:lnTo>
                  <a:pt x="7619" y="858774"/>
                </a:lnTo>
                <a:lnTo>
                  <a:pt x="7619" y="862919"/>
                </a:lnTo>
                <a:lnTo>
                  <a:pt x="16763" y="864236"/>
                </a:lnTo>
                <a:close/>
              </a:path>
              <a:path w="2077720" h="875664">
                <a:moveTo>
                  <a:pt x="9572" y="853499"/>
                </a:moveTo>
                <a:lnTo>
                  <a:pt x="9143" y="853440"/>
                </a:lnTo>
                <a:lnTo>
                  <a:pt x="9282" y="853717"/>
                </a:lnTo>
                <a:lnTo>
                  <a:pt x="9572" y="853499"/>
                </a:lnTo>
                <a:close/>
              </a:path>
              <a:path w="2077720" h="875664">
                <a:moveTo>
                  <a:pt x="9282" y="853717"/>
                </a:moveTo>
                <a:lnTo>
                  <a:pt x="9143" y="853440"/>
                </a:lnTo>
                <a:lnTo>
                  <a:pt x="9143" y="853821"/>
                </a:lnTo>
                <a:lnTo>
                  <a:pt x="9282" y="853717"/>
                </a:lnTo>
                <a:close/>
              </a:path>
              <a:path w="2077720" h="875664">
                <a:moveTo>
                  <a:pt x="16763" y="856052"/>
                </a:moveTo>
                <a:lnTo>
                  <a:pt x="16763" y="854964"/>
                </a:lnTo>
                <a:lnTo>
                  <a:pt x="16225" y="854425"/>
                </a:lnTo>
                <a:lnTo>
                  <a:pt x="9572" y="853499"/>
                </a:lnTo>
                <a:lnTo>
                  <a:pt x="9282" y="853717"/>
                </a:lnTo>
                <a:lnTo>
                  <a:pt x="12953" y="861060"/>
                </a:lnTo>
                <a:lnTo>
                  <a:pt x="16763" y="856052"/>
                </a:lnTo>
                <a:close/>
              </a:path>
              <a:path w="2077720" h="875664">
                <a:moveTo>
                  <a:pt x="16225" y="854425"/>
                </a:moveTo>
                <a:lnTo>
                  <a:pt x="14477" y="852678"/>
                </a:lnTo>
                <a:lnTo>
                  <a:pt x="10668" y="852678"/>
                </a:lnTo>
                <a:lnTo>
                  <a:pt x="9572" y="853499"/>
                </a:lnTo>
                <a:lnTo>
                  <a:pt x="16225" y="854425"/>
                </a:lnTo>
                <a:close/>
              </a:path>
              <a:path w="2077720" h="875664">
                <a:moveTo>
                  <a:pt x="17832" y="854648"/>
                </a:moveTo>
                <a:lnTo>
                  <a:pt x="16225" y="854425"/>
                </a:lnTo>
                <a:lnTo>
                  <a:pt x="16763" y="854964"/>
                </a:lnTo>
                <a:lnTo>
                  <a:pt x="16763" y="856052"/>
                </a:lnTo>
                <a:lnTo>
                  <a:pt x="17832" y="854648"/>
                </a:lnTo>
                <a:close/>
              </a:path>
              <a:path w="2077720" h="875664">
                <a:moveTo>
                  <a:pt x="34289" y="851916"/>
                </a:moveTo>
                <a:lnTo>
                  <a:pt x="34289" y="848106"/>
                </a:lnTo>
                <a:lnTo>
                  <a:pt x="32003" y="845058"/>
                </a:lnTo>
                <a:lnTo>
                  <a:pt x="28193" y="845058"/>
                </a:lnTo>
                <a:lnTo>
                  <a:pt x="25145" y="848106"/>
                </a:lnTo>
                <a:lnTo>
                  <a:pt x="25145" y="851916"/>
                </a:lnTo>
                <a:lnTo>
                  <a:pt x="28193" y="854202"/>
                </a:lnTo>
                <a:lnTo>
                  <a:pt x="32003" y="854202"/>
                </a:lnTo>
                <a:lnTo>
                  <a:pt x="34289" y="851916"/>
                </a:lnTo>
                <a:close/>
              </a:path>
              <a:path w="2077720" h="875664">
                <a:moveTo>
                  <a:pt x="51815" y="844296"/>
                </a:moveTo>
                <a:lnTo>
                  <a:pt x="51815" y="840486"/>
                </a:lnTo>
                <a:lnTo>
                  <a:pt x="49530" y="838200"/>
                </a:lnTo>
                <a:lnTo>
                  <a:pt x="45719" y="838200"/>
                </a:lnTo>
                <a:lnTo>
                  <a:pt x="43433" y="840486"/>
                </a:lnTo>
                <a:lnTo>
                  <a:pt x="43433" y="844296"/>
                </a:lnTo>
                <a:lnTo>
                  <a:pt x="45719" y="846582"/>
                </a:lnTo>
                <a:lnTo>
                  <a:pt x="49530" y="846582"/>
                </a:lnTo>
                <a:lnTo>
                  <a:pt x="51815" y="844296"/>
                </a:lnTo>
                <a:close/>
              </a:path>
              <a:path w="2077720" h="875664">
                <a:moveTo>
                  <a:pt x="69342" y="837438"/>
                </a:moveTo>
                <a:lnTo>
                  <a:pt x="69342" y="833628"/>
                </a:lnTo>
                <a:lnTo>
                  <a:pt x="67056" y="830580"/>
                </a:lnTo>
                <a:lnTo>
                  <a:pt x="63245" y="830580"/>
                </a:lnTo>
                <a:lnTo>
                  <a:pt x="60959" y="833628"/>
                </a:lnTo>
                <a:lnTo>
                  <a:pt x="60959" y="836676"/>
                </a:lnTo>
                <a:lnTo>
                  <a:pt x="63245" y="839724"/>
                </a:lnTo>
                <a:lnTo>
                  <a:pt x="67056" y="839724"/>
                </a:lnTo>
                <a:lnTo>
                  <a:pt x="69342" y="837438"/>
                </a:lnTo>
                <a:close/>
              </a:path>
              <a:path w="2077720" h="875664">
                <a:moveTo>
                  <a:pt x="86868" y="829818"/>
                </a:moveTo>
                <a:lnTo>
                  <a:pt x="86868" y="826008"/>
                </a:lnTo>
                <a:lnTo>
                  <a:pt x="84581" y="823722"/>
                </a:lnTo>
                <a:lnTo>
                  <a:pt x="80771" y="823722"/>
                </a:lnTo>
                <a:lnTo>
                  <a:pt x="78486" y="826008"/>
                </a:lnTo>
                <a:lnTo>
                  <a:pt x="78486" y="829818"/>
                </a:lnTo>
                <a:lnTo>
                  <a:pt x="80771" y="832104"/>
                </a:lnTo>
                <a:lnTo>
                  <a:pt x="84581" y="832104"/>
                </a:lnTo>
                <a:lnTo>
                  <a:pt x="86868" y="829818"/>
                </a:lnTo>
                <a:close/>
              </a:path>
              <a:path w="2077720" h="875664">
                <a:moveTo>
                  <a:pt x="104393" y="822960"/>
                </a:moveTo>
                <a:lnTo>
                  <a:pt x="104393" y="819150"/>
                </a:lnTo>
                <a:lnTo>
                  <a:pt x="102107" y="816102"/>
                </a:lnTo>
                <a:lnTo>
                  <a:pt x="98298" y="816102"/>
                </a:lnTo>
                <a:lnTo>
                  <a:pt x="96012" y="819150"/>
                </a:lnTo>
                <a:lnTo>
                  <a:pt x="96012" y="822198"/>
                </a:lnTo>
                <a:lnTo>
                  <a:pt x="98298" y="825246"/>
                </a:lnTo>
                <a:lnTo>
                  <a:pt x="102107" y="825246"/>
                </a:lnTo>
                <a:lnTo>
                  <a:pt x="104393" y="822960"/>
                </a:lnTo>
                <a:close/>
              </a:path>
            </a:pathLst>
          </a:custGeom>
          <a:solidFill>
            <a:srgbClr val="77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88165" y="5659373"/>
            <a:ext cx="640080" cy="500380"/>
          </a:xfrm>
          <a:custGeom>
            <a:avLst/>
            <a:gdLst/>
            <a:ahLst/>
            <a:cxnLst/>
            <a:rect l="l" t="t" r="r" b="b"/>
            <a:pathLst>
              <a:path w="640079" h="500379">
                <a:moveTo>
                  <a:pt x="640080" y="494538"/>
                </a:moveTo>
                <a:lnTo>
                  <a:pt x="637794" y="491490"/>
                </a:lnTo>
                <a:lnTo>
                  <a:pt x="633984" y="490728"/>
                </a:lnTo>
                <a:lnTo>
                  <a:pt x="630936" y="492252"/>
                </a:lnTo>
                <a:lnTo>
                  <a:pt x="630174" y="496062"/>
                </a:lnTo>
                <a:lnTo>
                  <a:pt x="631698" y="499110"/>
                </a:lnTo>
                <a:lnTo>
                  <a:pt x="635508" y="499872"/>
                </a:lnTo>
                <a:lnTo>
                  <a:pt x="638556" y="498348"/>
                </a:lnTo>
                <a:lnTo>
                  <a:pt x="640080" y="494538"/>
                </a:lnTo>
                <a:close/>
              </a:path>
              <a:path w="640079" h="500379">
                <a:moveTo>
                  <a:pt x="624840" y="482346"/>
                </a:moveTo>
                <a:lnTo>
                  <a:pt x="622554" y="479298"/>
                </a:lnTo>
                <a:lnTo>
                  <a:pt x="619506" y="478536"/>
                </a:lnTo>
                <a:lnTo>
                  <a:pt x="616458" y="480822"/>
                </a:lnTo>
                <a:lnTo>
                  <a:pt x="614934" y="483870"/>
                </a:lnTo>
                <a:lnTo>
                  <a:pt x="617220" y="486918"/>
                </a:lnTo>
                <a:lnTo>
                  <a:pt x="620268" y="488442"/>
                </a:lnTo>
                <a:lnTo>
                  <a:pt x="623316" y="486156"/>
                </a:lnTo>
                <a:lnTo>
                  <a:pt x="624840" y="482346"/>
                </a:lnTo>
                <a:close/>
              </a:path>
              <a:path w="640079" h="500379">
                <a:moveTo>
                  <a:pt x="609600" y="470916"/>
                </a:moveTo>
                <a:lnTo>
                  <a:pt x="608076" y="467868"/>
                </a:lnTo>
                <a:lnTo>
                  <a:pt x="604266" y="467106"/>
                </a:lnTo>
                <a:lnTo>
                  <a:pt x="601218" y="468630"/>
                </a:lnTo>
                <a:lnTo>
                  <a:pt x="600456" y="472440"/>
                </a:lnTo>
                <a:lnTo>
                  <a:pt x="601980" y="475488"/>
                </a:lnTo>
                <a:lnTo>
                  <a:pt x="605790" y="476250"/>
                </a:lnTo>
                <a:lnTo>
                  <a:pt x="608838" y="474726"/>
                </a:lnTo>
                <a:lnTo>
                  <a:pt x="609600" y="470916"/>
                </a:lnTo>
                <a:close/>
              </a:path>
              <a:path w="640079" h="500379">
                <a:moveTo>
                  <a:pt x="594360" y="459486"/>
                </a:moveTo>
                <a:lnTo>
                  <a:pt x="592836" y="456438"/>
                </a:lnTo>
                <a:lnTo>
                  <a:pt x="589026" y="454914"/>
                </a:lnTo>
                <a:lnTo>
                  <a:pt x="585978" y="457200"/>
                </a:lnTo>
                <a:lnTo>
                  <a:pt x="585216" y="460248"/>
                </a:lnTo>
                <a:lnTo>
                  <a:pt x="586740" y="464058"/>
                </a:lnTo>
                <a:lnTo>
                  <a:pt x="590550" y="464820"/>
                </a:lnTo>
                <a:lnTo>
                  <a:pt x="593598" y="462534"/>
                </a:lnTo>
                <a:lnTo>
                  <a:pt x="594360" y="459486"/>
                </a:lnTo>
                <a:close/>
              </a:path>
              <a:path w="640079" h="500379">
                <a:moveTo>
                  <a:pt x="579882" y="447294"/>
                </a:moveTo>
                <a:lnTo>
                  <a:pt x="577596" y="444246"/>
                </a:lnTo>
                <a:lnTo>
                  <a:pt x="573786" y="443484"/>
                </a:lnTo>
                <a:lnTo>
                  <a:pt x="570738" y="445008"/>
                </a:lnTo>
                <a:lnTo>
                  <a:pt x="569976" y="448818"/>
                </a:lnTo>
                <a:lnTo>
                  <a:pt x="572262" y="451866"/>
                </a:lnTo>
                <a:lnTo>
                  <a:pt x="575310" y="453390"/>
                </a:lnTo>
                <a:lnTo>
                  <a:pt x="578358" y="451104"/>
                </a:lnTo>
                <a:lnTo>
                  <a:pt x="579882" y="447294"/>
                </a:lnTo>
                <a:close/>
              </a:path>
              <a:path w="640079" h="500379">
                <a:moveTo>
                  <a:pt x="564642" y="435864"/>
                </a:moveTo>
                <a:lnTo>
                  <a:pt x="562356" y="432816"/>
                </a:lnTo>
                <a:lnTo>
                  <a:pt x="559308" y="432054"/>
                </a:lnTo>
                <a:lnTo>
                  <a:pt x="556260" y="433578"/>
                </a:lnTo>
                <a:lnTo>
                  <a:pt x="554736" y="437388"/>
                </a:lnTo>
                <a:lnTo>
                  <a:pt x="557022" y="440436"/>
                </a:lnTo>
                <a:lnTo>
                  <a:pt x="560070" y="441198"/>
                </a:lnTo>
                <a:lnTo>
                  <a:pt x="563880" y="439674"/>
                </a:lnTo>
                <a:lnTo>
                  <a:pt x="564642" y="435864"/>
                </a:lnTo>
                <a:close/>
              </a:path>
              <a:path w="640079" h="500379">
                <a:moveTo>
                  <a:pt x="549402" y="424434"/>
                </a:moveTo>
                <a:lnTo>
                  <a:pt x="547878" y="421386"/>
                </a:lnTo>
                <a:lnTo>
                  <a:pt x="544068" y="419862"/>
                </a:lnTo>
                <a:lnTo>
                  <a:pt x="541020" y="422148"/>
                </a:lnTo>
                <a:lnTo>
                  <a:pt x="540258" y="425196"/>
                </a:lnTo>
                <a:lnTo>
                  <a:pt x="541782" y="428244"/>
                </a:lnTo>
                <a:lnTo>
                  <a:pt x="545592" y="429768"/>
                </a:lnTo>
                <a:lnTo>
                  <a:pt x="548640" y="427482"/>
                </a:lnTo>
                <a:lnTo>
                  <a:pt x="549402" y="424434"/>
                </a:lnTo>
                <a:close/>
              </a:path>
              <a:path w="640079" h="500379">
                <a:moveTo>
                  <a:pt x="534162" y="412242"/>
                </a:moveTo>
                <a:lnTo>
                  <a:pt x="532638" y="409194"/>
                </a:lnTo>
                <a:lnTo>
                  <a:pt x="528828" y="408432"/>
                </a:lnTo>
                <a:lnTo>
                  <a:pt x="525780" y="409956"/>
                </a:lnTo>
                <a:lnTo>
                  <a:pt x="525018" y="413766"/>
                </a:lnTo>
                <a:lnTo>
                  <a:pt x="526542" y="416814"/>
                </a:lnTo>
                <a:lnTo>
                  <a:pt x="530352" y="417576"/>
                </a:lnTo>
                <a:lnTo>
                  <a:pt x="533400" y="416052"/>
                </a:lnTo>
                <a:lnTo>
                  <a:pt x="534162" y="412242"/>
                </a:lnTo>
                <a:close/>
              </a:path>
              <a:path w="640079" h="500379">
                <a:moveTo>
                  <a:pt x="519684" y="400812"/>
                </a:moveTo>
                <a:lnTo>
                  <a:pt x="517398" y="397764"/>
                </a:lnTo>
                <a:lnTo>
                  <a:pt x="514350" y="397002"/>
                </a:lnTo>
                <a:lnTo>
                  <a:pt x="510540" y="398526"/>
                </a:lnTo>
                <a:lnTo>
                  <a:pt x="509778" y="402336"/>
                </a:lnTo>
                <a:lnTo>
                  <a:pt x="512064" y="405384"/>
                </a:lnTo>
                <a:lnTo>
                  <a:pt x="515112" y="406146"/>
                </a:lnTo>
                <a:lnTo>
                  <a:pt x="518160" y="404622"/>
                </a:lnTo>
                <a:lnTo>
                  <a:pt x="519684" y="400812"/>
                </a:lnTo>
                <a:close/>
              </a:path>
              <a:path w="640079" h="500379">
                <a:moveTo>
                  <a:pt x="504444" y="388620"/>
                </a:moveTo>
                <a:lnTo>
                  <a:pt x="502158" y="385572"/>
                </a:lnTo>
                <a:lnTo>
                  <a:pt x="499110" y="384810"/>
                </a:lnTo>
                <a:lnTo>
                  <a:pt x="496062" y="387096"/>
                </a:lnTo>
                <a:lnTo>
                  <a:pt x="494538" y="390144"/>
                </a:lnTo>
                <a:lnTo>
                  <a:pt x="496824" y="393192"/>
                </a:lnTo>
                <a:lnTo>
                  <a:pt x="500634" y="394716"/>
                </a:lnTo>
                <a:lnTo>
                  <a:pt x="503682" y="392430"/>
                </a:lnTo>
                <a:lnTo>
                  <a:pt x="504444" y="388620"/>
                </a:lnTo>
                <a:close/>
              </a:path>
              <a:path w="640079" h="500379">
                <a:moveTo>
                  <a:pt x="489204" y="377190"/>
                </a:moveTo>
                <a:lnTo>
                  <a:pt x="487680" y="374142"/>
                </a:lnTo>
                <a:lnTo>
                  <a:pt x="483870" y="373380"/>
                </a:lnTo>
                <a:lnTo>
                  <a:pt x="480822" y="374904"/>
                </a:lnTo>
                <a:lnTo>
                  <a:pt x="480060" y="378714"/>
                </a:lnTo>
                <a:lnTo>
                  <a:pt x="481584" y="381762"/>
                </a:lnTo>
                <a:lnTo>
                  <a:pt x="485394" y="382524"/>
                </a:lnTo>
                <a:lnTo>
                  <a:pt x="488442" y="381000"/>
                </a:lnTo>
                <a:lnTo>
                  <a:pt x="489204" y="377190"/>
                </a:lnTo>
                <a:close/>
              </a:path>
              <a:path w="640079" h="500379">
                <a:moveTo>
                  <a:pt x="474726" y="365760"/>
                </a:moveTo>
                <a:lnTo>
                  <a:pt x="472440" y="362712"/>
                </a:lnTo>
                <a:lnTo>
                  <a:pt x="468630" y="361188"/>
                </a:lnTo>
                <a:lnTo>
                  <a:pt x="465582" y="363474"/>
                </a:lnTo>
                <a:lnTo>
                  <a:pt x="464820" y="366522"/>
                </a:lnTo>
                <a:lnTo>
                  <a:pt x="466344" y="370332"/>
                </a:lnTo>
                <a:lnTo>
                  <a:pt x="470154" y="371094"/>
                </a:lnTo>
                <a:lnTo>
                  <a:pt x="473202" y="368808"/>
                </a:lnTo>
                <a:lnTo>
                  <a:pt x="474726" y="365760"/>
                </a:lnTo>
                <a:close/>
              </a:path>
              <a:path w="640079" h="500379">
                <a:moveTo>
                  <a:pt x="459486" y="353568"/>
                </a:moveTo>
                <a:lnTo>
                  <a:pt x="457200" y="350520"/>
                </a:lnTo>
                <a:lnTo>
                  <a:pt x="454152" y="349758"/>
                </a:lnTo>
                <a:lnTo>
                  <a:pt x="451104" y="351282"/>
                </a:lnTo>
                <a:lnTo>
                  <a:pt x="449580" y="355092"/>
                </a:lnTo>
                <a:lnTo>
                  <a:pt x="451866" y="358140"/>
                </a:lnTo>
                <a:lnTo>
                  <a:pt x="454914" y="359664"/>
                </a:lnTo>
                <a:lnTo>
                  <a:pt x="457962" y="357378"/>
                </a:lnTo>
                <a:lnTo>
                  <a:pt x="459486" y="353568"/>
                </a:lnTo>
                <a:close/>
              </a:path>
              <a:path w="640079" h="500379">
                <a:moveTo>
                  <a:pt x="444246" y="342138"/>
                </a:moveTo>
                <a:lnTo>
                  <a:pt x="442722" y="339090"/>
                </a:lnTo>
                <a:lnTo>
                  <a:pt x="438912" y="338328"/>
                </a:lnTo>
                <a:lnTo>
                  <a:pt x="435864" y="339852"/>
                </a:lnTo>
                <a:lnTo>
                  <a:pt x="435102" y="343662"/>
                </a:lnTo>
                <a:lnTo>
                  <a:pt x="436626" y="346710"/>
                </a:lnTo>
                <a:lnTo>
                  <a:pt x="440436" y="347472"/>
                </a:lnTo>
                <a:lnTo>
                  <a:pt x="443484" y="345948"/>
                </a:lnTo>
                <a:lnTo>
                  <a:pt x="444246" y="342138"/>
                </a:lnTo>
                <a:close/>
              </a:path>
              <a:path w="640079" h="500379">
                <a:moveTo>
                  <a:pt x="429006" y="330708"/>
                </a:moveTo>
                <a:lnTo>
                  <a:pt x="427482" y="327660"/>
                </a:lnTo>
                <a:lnTo>
                  <a:pt x="427482" y="326898"/>
                </a:lnTo>
                <a:lnTo>
                  <a:pt x="423672" y="326136"/>
                </a:lnTo>
                <a:lnTo>
                  <a:pt x="420624" y="328422"/>
                </a:lnTo>
                <a:lnTo>
                  <a:pt x="419862" y="331470"/>
                </a:lnTo>
                <a:lnTo>
                  <a:pt x="421386" y="334518"/>
                </a:lnTo>
                <a:lnTo>
                  <a:pt x="425196" y="336042"/>
                </a:lnTo>
                <a:lnTo>
                  <a:pt x="428244" y="333756"/>
                </a:lnTo>
                <a:lnTo>
                  <a:pt x="429006" y="330708"/>
                </a:lnTo>
                <a:close/>
              </a:path>
              <a:path w="640079" h="500379">
                <a:moveTo>
                  <a:pt x="414528" y="318516"/>
                </a:moveTo>
                <a:lnTo>
                  <a:pt x="412242" y="315468"/>
                </a:lnTo>
                <a:lnTo>
                  <a:pt x="408432" y="314706"/>
                </a:lnTo>
                <a:lnTo>
                  <a:pt x="405384" y="316230"/>
                </a:lnTo>
                <a:lnTo>
                  <a:pt x="404622" y="320040"/>
                </a:lnTo>
                <a:lnTo>
                  <a:pt x="406908" y="323088"/>
                </a:lnTo>
                <a:lnTo>
                  <a:pt x="409956" y="323850"/>
                </a:lnTo>
                <a:lnTo>
                  <a:pt x="413004" y="322326"/>
                </a:lnTo>
                <a:lnTo>
                  <a:pt x="414528" y="318516"/>
                </a:lnTo>
                <a:close/>
              </a:path>
              <a:path w="640079" h="500379">
                <a:moveTo>
                  <a:pt x="399288" y="307086"/>
                </a:moveTo>
                <a:lnTo>
                  <a:pt x="397002" y="304038"/>
                </a:lnTo>
                <a:lnTo>
                  <a:pt x="393954" y="302514"/>
                </a:lnTo>
                <a:lnTo>
                  <a:pt x="390906" y="304800"/>
                </a:lnTo>
                <a:lnTo>
                  <a:pt x="389382" y="308610"/>
                </a:lnTo>
                <a:lnTo>
                  <a:pt x="391668" y="311658"/>
                </a:lnTo>
                <a:lnTo>
                  <a:pt x="394716" y="312420"/>
                </a:lnTo>
                <a:lnTo>
                  <a:pt x="398526" y="310896"/>
                </a:lnTo>
                <a:lnTo>
                  <a:pt x="399288" y="307086"/>
                </a:lnTo>
                <a:close/>
              </a:path>
              <a:path w="640079" h="500379">
                <a:moveTo>
                  <a:pt x="384048" y="294894"/>
                </a:moveTo>
                <a:lnTo>
                  <a:pt x="382524" y="291846"/>
                </a:lnTo>
                <a:lnTo>
                  <a:pt x="378714" y="291084"/>
                </a:lnTo>
                <a:lnTo>
                  <a:pt x="375666" y="293370"/>
                </a:lnTo>
                <a:lnTo>
                  <a:pt x="374904" y="296418"/>
                </a:lnTo>
                <a:lnTo>
                  <a:pt x="376428" y="299466"/>
                </a:lnTo>
                <a:lnTo>
                  <a:pt x="380238" y="300990"/>
                </a:lnTo>
                <a:lnTo>
                  <a:pt x="383286" y="298704"/>
                </a:lnTo>
                <a:lnTo>
                  <a:pt x="384048" y="294894"/>
                </a:lnTo>
                <a:close/>
              </a:path>
              <a:path w="640079" h="500379">
                <a:moveTo>
                  <a:pt x="368808" y="283464"/>
                </a:moveTo>
                <a:lnTo>
                  <a:pt x="367284" y="280416"/>
                </a:lnTo>
                <a:lnTo>
                  <a:pt x="363474" y="279654"/>
                </a:lnTo>
                <a:lnTo>
                  <a:pt x="360426" y="281178"/>
                </a:lnTo>
                <a:lnTo>
                  <a:pt x="359664" y="284988"/>
                </a:lnTo>
                <a:lnTo>
                  <a:pt x="361188" y="288036"/>
                </a:lnTo>
                <a:lnTo>
                  <a:pt x="364998" y="288798"/>
                </a:lnTo>
                <a:lnTo>
                  <a:pt x="368046" y="287274"/>
                </a:lnTo>
                <a:lnTo>
                  <a:pt x="368808" y="283464"/>
                </a:lnTo>
                <a:close/>
              </a:path>
              <a:path w="640079" h="500379">
                <a:moveTo>
                  <a:pt x="354330" y="272034"/>
                </a:moveTo>
                <a:lnTo>
                  <a:pt x="352044" y="268986"/>
                </a:lnTo>
                <a:lnTo>
                  <a:pt x="348996" y="267462"/>
                </a:lnTo>
                <a:lnTo>
                  <a:pt x="345186" y="269748"/>
                </a:lnTo>
                <a:lnTo>
                  <a:pt x="344424" y="272796"/>
                </a:lnTo>
                <a:lnTo>
                  <a:pt x="346710" y="276606"/>
                </a:lnTo>
                <a:lnTo>
                  <a:pt x="349758" y="277368"/>
                </a:lnTo>
                <a:lnTo>
                  <a:pt x="352806" y="275082"/>
                </a:lnTo>
                <a:lnTo>
                  <a:pt x="354330" y="272034"/>
                </a:lnTo>
                <a:close/>
              </a:path>
              <a:path w="640079" h="500379">
                <a:moveTo>
                  <a:pt x="339090" y="259842"/>
                </a:moveTo>
                <a:lnTo>
                  <a:pt x="336804" y="256794"/>
                </a:lnTo>
                <a:lnTo>
                  <a:pt x="333756" y="256032"/>
                </a:lnTo>
                <a:lnTo>
                  <a:pt x="330708" y="257556"/>
                </a:lnTo>
                <a:lnTo>
                  <a:pt x="329184" y="261366"/>
                </a:lnTo>
                <a:lnTo>
                  <a:pt x="331470" y="264414"/>
                </a:lnTo>
                <a:lnTo>
                  <a:pt x="335280" y="265176"/>
                </a:lnTo>
                <a:lnTo>
                  <a:pt x="338328" y="263652"/>
                </a:lnTo>
                <a:lnTo>
                  <a:pt x="339090" y="259842"/>
                </a:lnTo>
                <a:close/>
              </a:path>
              <a:path w="640079" h="500379">
                <a:moveTo>
                  <a:pt x="323850" y="248412"/>
                </a:moveTo>
                <a:lnTo>
                  <a:pt x="322326" y="245364"/>
                </a:lnTo>
                <a:lnTo>
                  <a:pt x="318516" y="244602"/>
                </a:lnTo>
                <a:lnTo>
                  <a:pt x="315468" y="246126"/>
                </a:lnTo>
                <a:lnTo>
                  <a:pt x="314706" y="249936"/>
                </a:lnTo>
                <a:lnTo>
                  <a:pt x="316230" y="252984"/>
                </a:lnTo>
                <a:lnTo>
                  <a:pt x="320040" y="253746"/>
                </a:lnTo>
                <a:lnTo>
                  <a:pt x="323088" y="252222"/>
                </a:lnTo>
                <a:lnTo>
                  <a:pt x="323850" y="248412"/>
                </a:lnTo>
                <a:close/>
              </a:path>
              <a:path w="640079" h="500379">
                <a:moveTo>
                  <a:pt x="308610" y="236982"/>
                </a:moveTo>
                <a:lnTo>
                  <a:pt x="307086" y="233172"/>
                </a:lnTo>
                <a:lnTo>
                  <a:pt x="303276" y="232410"/>
                </a:lnTo>
                <a:lnTo>
                  <a:pt x="300228" y="234696"/>
                </a:lnTo>
                <a:lnTo>
                  <a:pt x="299466" y="237744"/>
                </a:lnTo>
                <a:lnTo>
                  <a:pt x="300990" y="240792"/>
                </a:lnTo>
                <a:lnTo>
                  <a:pt x="304800" y="242316"/>
                </a:lnTo>
                <a:lnTo>
                  <a:pt x="307848" y="240030"/>
                </a:lnTo>
                <a:lnTo>
                  <a:pt x="308610" y="236982"/>
                </a:lnTo>
                <a:close/>
              </a:path>
              <a:path w="640079" h="500379">
                <a:moveTo>
                  <a:pt x="294132" y="224790"/>
                </a:moveTo>
                <a:lnTo>
                  <a:pt x="291846" y="221742"/>
                </a:lnTo>
                <a:lnTo>
                  <a:pt x="288798" y="220980"/>
                </a:lnTo>
                <a:lnTo>
                  <a:pt x="285750" y="222504"/>
                </a:lnTo>
                <a:lnTo>
                  <a:pt x="284226" y="226314"/>
                </a:lnTo>
                <a:lnTo>
                  <a:pt x="286512" y="229362"/>
                </a:lnTo>
                <a:lnTo>
                  <a:pt x="289560" y="230124"/>
                </a:lnTo>
                <a:lnTo>
                  <a:pt x="292608" y="228600"/>
                </a:lnTo>
                <a:lnTo>
                  <a:pt x="294132" y="224790"/>
                </a:lnTo>
                <a:close/>
              </a:path>
              <a:path w="640079" h="500379">
                <a:moveTo>
                  <a:pt x="278892" y="213360"/>
                </a:moveTo>
                <a:lnTo>
                  <a:pt x="277368" y="210312"/>
                </a:lnTo>
                <a:lnTo>
                  <a:pt x="273558" y="208788"/>
                </a:lnTo>
                <a:lnTo>
                  <a:pt x="270510" y="211074"/>
                </a:lnTo>
                <a:lnTo>
                  <a:pt x="269748" y="214884"/>
                </a:lnTo>
                <a:lnTo>
                  <a:pt x="271272" y="217932"/>
                </a:lnTo>
                <a:lnTo>
                  <a:pt x="275082" y="218694"/>
                </a:lnTo>
                <a:lnTo>
                  <a:pt x="278130" y="216408"/>
                </a:lnTo>
                <a:lnTo>
                  <a:pt x="278892" y="213360"/>
                </a:lnTo>
                <a:close/>
              </a:path>
              <a:path w="640079" h="500379">
                <a:moveTo>
                  <a:pt x="263652" y="201168"/>
                </a:moveTo>
                <a:lnTo>
                  <a:pt x="262128" y="198120"/>
                </a:lnTo>
                <a:lnTo>
                  <a:pt x="258318" y="197358"/>
                </a:lnTo>
                <a:lnTo>
                  <a:pt x="255270" y="199644"/>
                </a:lnTo>
                <a:lnTo>
                  <a:pt x="254508" y="202692"/>
                </a:lnTo>
                <a:lnTo>
                  <a:pt x="256032" y="205740"/>
                </a:lnTo>
                <a:lnTo>
                  <a:pt x="259842" y="207264"/>
                </a:lnTo>
                <a:lnTo>
                  <a:pt x="262890" y="204978"/>
                </a:lnTo>
                <a:lnTo>
                  <a:pt x="263652" y="201168"/>
                </a:lnTo>
                <a:close/>
              </a:path>
              <a:path w="640079" h="500379">
                <a:moveTo>
                  <a:pt x="249174" y="189738"/>
                </a:moveTo>
                <a:lnTo>
                  <a:pt x="246888" y="186690"/>
                </a:lnTo>
                <a:lnTo>
                  <a:pt x="243078" y="185928"/>
                </a:lnTo>
                <a:lnTo>
                  <a:pt x="240030" y="187452"/>
                </a:lnTo>
                <a:lnTo>
                  <a:pt x="239268" y="191262"/>
                </a:lnTo>
                <a:lnTo>
                  <a:pt x="241554" y="194310"/>
                </a:lnTo>
                <a:lnTo>
                  <a:pt x="244602" y="195072"/>
                </a:lnTo>
                <a:lnTo>
                  <a:pt x="247650" y="193548"/>
                </a:lnTo>
                <a:lnTo>
                  <a:pt x="249174" y="189738"/>
                </a:lnTo>
                <a:close/>
              </a:path>
              <a:path w="640079" h="500379">
                <a:moveTo>
                  <a:pt x="233934" y="178308"/>
                </a:moveTo>
                <a:lnTo>
                  <a:pt x="231648" y="175260"/>
                </a:lnTo>
                <a:lnTo>
                  <a:pt x="228600" y="173736"/>
                </a:lnTo>
                <a:lnTo>
                  <a:pt x="225552" y="176022"/>
                </a:lnTo>
                <a:lnTo>
                  <a:pt x="224028" y="179070"/>
                </a:lnTo>
                <a:lnTo>
                  <a:pt x="226314" y="182880"/>
                </a:lnTo>
                <a:lnTo>
                  <a:pt x="229362" y="183642"/>
                </a:lnTo>
                <a:lnTo>
                  <a:pt x="233172" y="181356"/>
                </a:lnTo>
                <a:lnTo>
                  <a:pt x="233934" y="178308"/>
                </a:lnTo>
                <a:close/>
              </a:path>
              <a:path w="640079" h="500379">
                <a:moveTo>
                  <a:pt x="218694" y="166116"/>
                </a:moveTo>
                <a:lnTo>
                  <a:pt x="217170" y="163068"/>
                </a:lnTo>
                <a:lnTo>
                  <a:pt x="213360" y="162306"/>
                </a:lnTo>
                <a:lnTo>
                  <a:pt x="210312" y="163830"/>
                </a:lnTo>
                <a:lnTo>
                  <a:pt x="209550" y="167640"/>
                </a:lnTo>
                <a:lnTo>
                  <a:pt x="211074" y="170688"/>
                </a:lnTo>
                <a:lnTo>
                  <a:pt x="214884" y="171450"/>
                </a:lnTo>
                <a:lnTo>
                  <a:pt x="217932" y="169926"/>
                </a:lnTo>
                <a:lnTo>
                  <a:pt x="218694" y="166116"/>
                </a:lnTo>
                <a:close/>
              </a:path>
              <a:path w="640079" h="500379">
                <a:moveTo>
                  <a:pt x="203454" y="154686"/>
                </a:moveTo>
                <a:lnTo>
                  <a:pt x="201930" y="151638"/>
                </a:lnTo>
                <a:lnTo>
                  <a:pt x="198120" y="150876"/>
                </a:lnTo>
                <a:lnTo>
                  <a:pt x="195072" y="152400"/>
                </a:lnTo>
                <a:lnTo>
                  <a:pt x="194310" y="156210"/>
                </a:lnTo>
                <a:lnTo>
                  <a:pt x="195834" y="159258"/>
                </a:lnTo>
                <a:lnTo>
                  <a:pt x="199644" y="160020"/>
                </a:lnTo>
                <a:lnTo>
                  <a:pt x="202692" y="158496"/>
                </a:lnTo>
                <a:lnTo>
                  <a:pt x="203454" y="154686"/>
                </a:lnTo>
                <a:close/>
              </a:path>
              <a:path w="640079" h="500379">
                <a:moveTo>
                  <a:pt x="188976" y="143256"/>
                </a:moveTo>
                <a:lnTo>
                  <a:pt x="186690" y="139446"/>
                </a:lnTo>
                <a:lnTo>
                  <a:pt x="183642" y="138684"/>
                </a:lnTo>
                <a:lnTo>
                  <a:pt x="179832" y="140970"/>
                </a:lnTo>
                <a:lnTo>
                  <a:pt x="179070" y="144018"/>
                </a:lnTo>
                <a:lnTo>
                  <a:pt x="181356" y="147066"/>
                </a:lnTo>
                <a:lnTo>
                  <a:pt x="184404" y="148590"/>
                </a:lnTo>
                <a:lnTo>
                  <a:pt x="187452" y="146304"/>
                </a:lnTo>
                <a:lnTo>
                  <a:pt x="188976" y="143256"/>
                </a:lnTo>
                <a:close/>
              </a:path>
              <a:path w="640079" h="500379">
                <a:moveTo>
                  <a:pt x="173736" y="131064"/>
                </a:moveTo>
                <a:lnTo>
                  <a:pt x="171450" y="128016"/>
                </a:lnTo>
                <a:lnTo>
                  <a:pt x="168402" y="127254"/>
                </a:lnTo>
                <a:lnTo>
                  <a:pt x="165354" y="128778"/>
                </a:lnTo>
                <a:lnTo>
                  <a:pt x="163830" y="132588"/>
                </a:lnTo>
                <a:lnTo>
                  <a:pt x="166116" y="135636"/>
                </a:lnTo>
                <a:lnTo>
                  <a:pt x="169926" y="136398"/>
                </a:lnTo>
                <a:lnTo>
                  <a:pt x="172974" y="134874"/>
                </a:lnTo>
                <a:lnTo>
                  <a:pt x="173736" y="131064"/>
                </a:lnTo>
                <a:close/>
              </a:path>
              <a:path w="640079" h="500379">
                <a:moveTo>
                  <a:pt x="158496" y="119634"/>
                </a:moveTo>
                <a:lnTo>
                  <a:pt x="156972" y="116586"/>
                </a:lnTo>
                <a:lnTo>
                  <a:pt x="153162" y="115062"/>
                </a:lnTo>
                <a:lnTo>
                  <a:pt x="150114" y="117348"/>
                </a:lnTo>
                <a:lnTo>
                  <a:pt x="149352" y="121158"/>
                </a:lnTo>
                <a:lnTo>
                  <a:pt x="150876" y="124206"/>
                </a:lnTo>
                <a:lnTo>
                  <a:pt x="154686" y="124968"/>
                </a:lnTo>
                <a:lnTo>
                  <a:pt x="157734" y="122682"/>
                </a:lnTo>
                <a:lnTo>
                  <a:pt x="158496" y="119634"/>
                </a:lnTo>
                <a:close/>
              </a:path>
              <a:path w="640079" h="500379">
                <a:moveTo>
                  <a:pt x="143256" y="107442"/>
                </a:moveTo>
                <a:lnTo>
                  <a:pt x="141732" y="104394"/>
                </a:lnTo>
                <a:lnTo>
                  <a:pt x="137922" y="103632"/>
                </a:lnTo>
                <a:lnTo>
                  <a:pt x="134874" y="105918"/>
                </a:lnTo>
                <a:lnTo>
                  <a:pt x="134112" y="108966"/>
                </a:lnTo>
                <a:lnTo>
                  <a:pt x="135636" y="112014"/>
                </a:lnTo>
                <a:lnTo>
                  <a:pt x="139446" y="113538"/>
                </a:lnTo>
                <a:lnTo>
                  <a:pt x="142494" y="111252"/>
                </a:lnTo>
                <a:lnTo>
                  <a:pt x="143256" y="107442"/>
                </a:lnTo>
                <a:close/>
              </a:path>
              <a:path w="640079" h="500379">
                <a:moveTo>
                  <a:pt x="128778" y="96012"/>
                </a:moveTo>
                <a:lnTo>
                  <a:pt x="126492" y="92964"/>
                </a:lnTo>
                <a:lnTo>
                  <a:pt x="123444" y="92202"/>
                </a:lnTo>
                <a:lnTo>
                  <a:pt x="119634" y="93726"/>
                </a:lnTo>
                <a:lnTo>
                  <a:pt x="118872" y="97536"/>
                </a:lnTo>
                <a:lnTo>
                  <a:pt x="121158" y="100584"/>
                </a:lnTo>
                <a:lnTo>
                  <a:pt x="124206" y="101346"/>
                </a:lnTo>
                <a:lnTo>
                  <a:pt x="127254" y="99822"/>
                </a:lnTo>
                <a:lnTo>
                  <a:pt x="128778" y="96012"/>
                </a:lnTo>
                <a:close/>
              </a:path>
              <a:path w="640079" h="500379">
                <a:moveTo>
                  <a:pt x="113538" y="84582"/>
                </a:moveTo>
                <a:lnTo>
                  <a:pt x="112014" y="81534"/>
                </a:lnTo>
                <a:lnTo>
                  <a:pt x="108204" y="80010"/>
                </a:lnTo>
                <a:lnTo>
                  <a:pt x="105156" y="82296"/>
                </a:lnTo>
                <a:lnTo>
                  <a:pt x="104394" y="85344"/>
                </a:lnTo>
                <a:lnTo>
                  <a:pt x="105918" y="89154"/>
                </a:lnTo>
                <a:lnTo>
                  <a:pt x="109728" y="89916"/>
                </a:lnTo>
                <a:lnTo>
                  <a:pt x="112776" y="87630"/>
                </a:lnTo>
                <a:lnTo>
                  <a:pt x="113538" y="84582"/>
                </a:lnTo>
                <a:close/>
              </a:path>
              <a:path w="640079" h="500379">
                <a:moveTo>
                  <a:pt x="99060" y="18288"/>
                </a:moveTo>
                <a:lnTo>
                  <a:pt x="98298" y="14478"/>
                </a:lnTo>
                <a:lnTo>
                  <a:pt x="95250" y="12954"/>
                </a:lnTo>
                <a:lnTo>
                  <a:pt x="0" y="0"/>
                </a:lnTo>
                <a:lnTo>
                  <a:pt x="6858" y="17217"/>
                </a:lnTo>
                <a:lnTo>
                  <a:pt x="6858" y="10668"/>
                </a:lnTo>
                <a:lnTo>
                  <a:pt x="11430" y="3810"/>
                </a:lnTo>
                <a:lnTo>
                  <a:pt x="14564" y="11681"/>
                </a:lnTo>
                <a:lnTo>
                  <a:pt x="15190" y="11764"/>
                </a:lnTo>
                <a:lnTo>
                  <a:pt x="18288" y="9906"/>
                </a:lnTo>
                <a:lnTo>
                  <a:pt x="21336" y="10668"/>
                </a:lnTo>
                <a:lnTo>
                  <a:pt x="22921" y="12781"/>
                </a:lnTo>
                <a:lnTo>
                  <a:pt x="93726" y="22098"/>
                </a:lnTo>
                <a:lnTo>
                  <a:pt x="97536" y="21336"/>
                </a:lnTo>
                <a:lnTo>
                  <a:pt x="99060" y="18288"/>
                </a:lnTo>
                <a:close/>
              </a:path>
              <a:path w="640079" h="500379">
                <a:moveTo>
                  <a:pt x="14564" y="11681"/>
                </a:moveTo>
                <a:lnTo>
                  <a:pt x="11430" y="3810"/>
                </a:lnTo>
                <a:lnTo>
                  <a:pt x="6858" y="10668"/>
                </a:lnTo>
                <a:lnTo>
                  <a:pt x="14564" y="11681"/>
                </a:lnTo>
                <a:close/>
              </a:path>
              <a:path w="640079" h="500379">
                <a:moveTo>
                  <a:pt x="14711" y="12051"/>
                </a:moveTo>
                <a:lnTo>
                  <a:pt x="14564" y="11681"/>
                </a:lnTo>
                <a:lnTo>
                  <a:pt x="6858" y="10668"/>
                </a:lnTo>
                <a:lnTo>
                  <a:pt x="6858" y="17217"/>
                </a:lnTo>
                <a:lnTo>
                  <a:pt x="13716" y="34435"/>
                </a:lnTo>
                <a:lnTo>
                  <a:pt x="13716" y="15240"/>
                </a:lnTo>
                <a:lnTo>
                  <a:pt x="14478" y="12192"/>
                </a:lnTo>
                <a:lnTo>
                  <a:pt x="14711" y="12051"/>
                </a:lnTo>
                <a:close/>
              </a:path>
              <a:path w="640079" h="500379">
                <a:moveTo>
                  <a:pt x="17490" y="19032"/>
                </a:moveTo>
                <a:lnTo>
                  <a:pt x="14711" y="12051"/>
                </a:lnTo>
                <a:lnTo>
                  <a:pt x="14478" y="12192"/>
                </a:lnTo>
                <a:lnTo>
                  <a:pt x="13716" y="15240"/>
                </a:lnTo>
                <a:lnTo>
                  <a:pt x="16002" y="18288"/>
                </a:lnTo>
                <a:lnTo>
                  <a:pt x="17490" y="19032"/>
                </a:lnTo>
                <a:close/>
              </a:path>
              <a:path w="640079" h="500379">
                <a:moveTo>
                  <a:pt x="44196" y="89916"/>
                </a:moveTo>
                <a:lnTo>
                  <a:pt x="44196" y="86106"/>
                </a:lnTo>
                <a:lnTo>
                  <a:pt x="17490" y="19032"/>
                </a:lnTo>
                <a:lnTo>
                  <a:pt x="16002" y="18288"/>
                </a:lnTo>
                <a:lnTo>
                  <a:pt x="13716" y="15240"/>
                </a:lnTo>
                <a:lnTo>
                  <a:pt x="13716" y="34435"/>
                </a:lnTo>
                <a:lnTo>
                  <a:pt x="35814" y="89916"/>
                </a:lnTo>
                <a:lnTo>
                  <a:pt x="38100" y="92202"/>
                </a:lnTo>
                <a:lnTo>
                  <a:pt x="41910" y="92202"/>
                </a:lnTo>
                <a:lnTo>
                  <a:pt x="44196" y="89916"/>
                </a:lnTo>
                <a:close/>
              </a:path>
              <a:path w="640079" h="500379">
                <a:moveTo>
                  <a:pt x="23622" y="13716"/>
                </a:moveTo>
                <a:lnTo>
                  <a:pt x="22921" y="12781"/>
                </a:lnTo>
                <a:lnTo>
                  <a:pt x="15190" y="11764"/>
                </a:lnTo>
                <a:lnTo>
                  <a:pt x="14711" y="12051"/>
                </a:lnTo>
                <a:lnTo>
                  <a:pt x="17490" y="19032"/>
                </a:lnTo>
                <a:lnTo>
                  <a:pt x="19050" y="19812"/>
                </a:lnTo>
                <a:lnTo>
                  <a:pt x="22098" y="17526"/>
                </a:lnTo>
                <a:lnTo>
                  <a:pt x="23622" y="13716"/>
                </a:lnTo>
                <a:close/>
              </a:path>
              <a:path w="640079" h="500379">
                <a:moveTo>
                  <a:pt x="22921" y="12781"/>
                </a:moveTo>
                <a:lnTo>
                  <a:pt x="21336" y="10668"/>
                </a:lnTo>
                <a:lnTo>
                  <a:pt x="18288" y="9906"/>
                </a:lnTo>
                <a:lnTo>
                  <a:pt x="15190" y="11764"/>
                </a:lnTo>
                <a:lnTo>
                  <a:pt x="22921" y="12781"/>
                </a:lnTo>
                <a:close/>
              </a:path>
              <a:path w="640079" h="500379">
                <a:moveTo>
                  <a:pt x="38100" y="25908"/>
                </a:moveTo>
                <a:lnTo>
                  <a:pt x="36576" y="22860"/>
                </a:lnTo>
                <a:lnTo>
                  <a:pt x="32766" y="21336"/>
                </a:lnTo>
                <a:lnTo>
                  <a:pt x="29718" y="23622"/>
                </a:lnTo>
                <a:lnTo>
                  <a:pt x="28956" y="27432"/>
                </a:lnTo>
                <a:lnTo>
                  <a:pt x="30480" y="30480"/>
                </a:lnTo>
                <a:lnTo>
                  <a:pt x="34290" y="31242"/>
                </a:lnTo>
                <a:lnTo>
                  <a:pt x="37338" y="28956"/>
                </a:lnTo>
                <a:lnTo>
                  <a:pt x="38100" y="25908"/>
                </a:lnTo>
                <a:close/>
              </a:path>
              <a:path w="640079" h="500379">
                <a:moveTo>
                  <a:pt x="53340" y="37338"/>
                </a:moveTo>
                <a:lnTo>
                  <a:pt x="51816" y="34290"/>
                </a:lnTo>
                <a:lnTo>
                  <a:pt x="48006" y="33528"/>
                </a:lnTo>
                <a:lnTo>
                  <a:pt x="44958" y="35052"/>
                </a:lnTo>
                <a:lnTo>
                  <a:pt x="44196" y="38862"/>
                </a:lnTo>
                <a:lnTo>
                  <a:pt x="45720" y="41910"/>
                </a:lnTo>
                <a:lnTo>
                  <a:pt x="49530" y="42672"/>
                </a:lnTo>
                <a:lnTo>
                  <a:pt x="52578" y="41148"/>
                </a:lnTo>
                <a:lnTo>
                  <a:pt x="53340" y="37338"/>
                </a:lnTo>
                <a:close/>
              </a:path>
              <a:path w="640079" h="500379">
                <a:moveTo>
                  <a:pt x="68580" y="49530"/>
                </a:moveTo>
                <a:lnTo>
                  <a:pt x="66294" y="45720"/>
                </a:lnTo>
                <a:lnTo>
                  <a:pt x="63246" y="44958"/>
                </a:lnTo>
                <a:lnTo>
                  <a:pt x="60198" y="47244"/>
                </a:lnTo>
                <a:lnTo>
                  <a:pt x="58674" y="50292"/>
                </a:lnTo>
                <a:lnTo>
                  <a:pt x="60960" y="53340"/>
                </a:lnTo>
                <a:lnTo>
                  <a:pt x="64008" y="54864"/>
                </a:lnTo>
                <a:lnTo>
                  <a:pt x="67818" y="52578"/>
                </a:lnTo>
                <a:lnTo>
                  <a:pt x="68580" y="49530"/>
                </a:lnTo>
                <a:close/>
              </a:path>
              <a:path w="640079" h="500379">
                <a:moveTo>
                  <a:pt x="83820" y="60960"/>
                </a:moveTo>
                <a:lnTo>
                  <a:pt x="81534" y="57912"/>
                </a:lnTo>
                <a:lnTo>
                  <a:pt x="77724" y="57150"/>
                </a:lnTo>
                <a:lnTo>
                  <a:pt x="74676" y="58674"/>
                </a:lnTo>
                <a:lnTo>
                  <a:pt x="73914" y="62484"/>
                </a:lnTo>
                <a:lnTo>
                  <a:pt x="75438" y="65532"/>
                </a:lnTo>
                <a:lnTo>
                  <a:pt x="76200" y="65532"/>
                </a:lnTo>
                <a:lnTo>
                  <a:pt x="79248" y="66294"/>
                </a:lnTo>
                <a:lnTo>
                  <a:pt x="82296" y="64770"/>
                </a:lnTo>
                <a:lnTo>
                  <a:pt x="83820" y="60960"/>
                </a:lnTo>
                <a:close/>
              </a:path>
              <a:path w="640079" h="500379">
                <a:moveTo>
                  <a:pt x="98298" y="72390"/>
                </a:moveTo>
                <a:lnTo>
                  <a:pt x="96774" y="69342"/>
                </a:lnTo>
                <a:lnTo>
                  <a:pt x="92964" y="68580"/>
                </a:lnTo>
                <a:lnTo>
                  <a:pt x="89916" y="70104"/>
                </a:lnTo>
                <a:lnTo>
                  <a:pt x="89154" y="73914"/>
                </a:lnTo>
                <a:lnTo>
                  <a:pt x="90678" y="76962"/>
                </a:lnTo>
                <a:lnTo>
                  <a:pt x="94488" y="77724"/>
                </a:lnTo>
                <a:lnTo>
                  <a:pt x="97536" y="76200"/>
                </a:lnTo>
                <a:lnTo>
                  <a:pt x="98298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9662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1500" y="703889"/>
            <a:ext cx="7211447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/>
              <a:t>Instantiation</a:t>
            </a:r>
            <a:r>
              <a:rPr sz="4400" spc="5" dirty="0"/>
              <a:t> </a:t>
            </a:r>
            <a:r>
              <a:rPr sz="4400" dirty="0"/>
              <a:t>of</a:t>
            </a:r>
            <a:r>
              <a:rPr sz="4400" spc="10" dirty="0"/>
              <a:t> </a:t>
            </a:r>
            <a:r>
              <a:rPr sz="4400" spc="-5" dirty="0"/>
              <a:t>a</a:t>
            </a:r>
            <a:r>
              <a:rPr sz="4400" spc="5" dirty="0"/>
              <a:t> </a:t>
            </a:r>
            <a:r>
              <a:rPr lang="en-AU" spc="-5" dirty="0"/>
              <a:t>D</a:t>
            </a:r>
            <a:r>
              <a:rPr sz="4400" spc="-5" dirty="0" err="1"/>
              <a:t>erived</a:t>
            </a:r>
            <a:r>
              <a:rPr sz="4400" spc="15" dirty="0"/>
              <a:t> </a:t>
            </a:r>
            <a:r>
              <a:rPr lang="en-AU" dirty="0"/>
              <a:t>C</a:t>
            </a:r>
            <a:r>
              <a:rPr sz="4400" dirty="0"/>
              <a:t>lass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5459" y="1872077"/>
            <a:ext cx="7285355" cy="34214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790">
              <a:lnSpc>
                <a:spcPct val="100000"/>
              </a:lnSpc>
            </a:pPr>
            <a:r>
              <a:rPr sz="2800" spc="-10" dirty="0">
                <a:latin typeface="Courier New"/>
                <a:cs typeface="Courier New"/>
              </a:rPr>
              <a:t>Custome</a:t>
            </a:r>
            <a:r>
              <a:rPr sz="2800" dirty="0">
                <a:latin typeface="Courier New"/>
                <a:cs typeface="Courier New"/>
              </a:rPr>
              <a:t>r</a:t>
            </a:r>
            <a:r>
              <a:rPr sz="2800" spc="-1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cust1;</a:t>
            </a:r>
            <a:endParaRPr sz="2800" dirty="0">
              <a:latin typeface="Courier New"/>
              <a:cs typeface="Courier New"/>
            </a:endParaRPr>
          </a:p>
          <a:p>
            <a:pPr marL="355600" marR="151130" indent="-342900">
              <a:lnSpc>
                <a:spcPct val="100000"/>
              </a:lnSpc>
              <a:spcBef>
                <a:spcPts val="735"/>
              </a:spcBef>
              <a:buFont typeface="Arial"/>
              <a:buChar char="•"/>
              <a:tabLst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Whe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objec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derive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class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declare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 result</a:t>
            </a:r>
            <a:r>
              <a:rPr sz="2800" dirty="0">
                <a:latin typeface="Calibri"/>
                <a:cs typeface="Calibri"/>
              </a:rPr>
              <a:t>s </a:t>
            </a:r>
            <a:r>
              <a:rPr sz="2800" spc="-5" dirty="0">
                <a:latin typeface="Calibri"/>
                <a:cs typeface="Calibri"/>
              </a:rPr>
              <a:t>in:</a:t>
            </a:r>
            <a:endParaRPr sz="2800" dirty="0">
              <a:latin typeface="Calibri"/>
              <a:cs typeface="Calibri"/>
            </a:endParaRPr>
          </a:p>
          <a:p>
            <a:pPr marL="720090" lvl="1" indent="-29781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720725" algn="l"/>
              </a:tabLst>
            </a:pPr>
            <a:r>
              <a:rPr sz="2400" dirty="0">
                <a:latin typeface="Calibri"/>
                <a:cs typeface="Calibri"/>
              </a:rPr>
              <a:t>calling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default </a:t>
            </a:r>
            <a:r>
              <a:rPr sz="2400" spc="-5" dirty="0">
                <a:latin typeface="Calibri"/>
                <a:cs typeface="Calibri"/>
              </a:rPr>
              <a:t>constructo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th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bas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</a:t>
            </a:r>
          </a:p>
          <a:p>
            <a:pPr marL="720090" lvl="1" indent="-297815">
              <a:lnSpc>
                <a:spcPct val="100000"/>
              </a:lnSpc>
              <a:spcBef>
                <a:spcPts val="570"/>
              </a:spcBef>
              <a:buAutoNum type="arabicPeriod"/>
              <a:tabLst>
                <a:tab pos="720725" algn="l"/>
              </a:tabLst>
            </a:pPr>
            <a:r>
              <a:rPr sz="2400" dirty="0">
                <a:latin typeface="Calibri"/>
                <a:cs typeface="Calibri"/>
              </a:rPr>
              <a:t>calling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default </a:t>
            </a:r>
            <a:r>
              <a:rPr sz="2400" spc="-5" dirty="0">
                <a:latin typeface="Calibri"/>
                <a:cs typeface="Calibri"/>
              </a:rPr>
              <a:t>constructo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th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derived</a:t>
            </a:r>
            <a:r>
              <a:rPr sz="2400" dirty="0">
                <a:latin typeface="Calibri"/>
                <a:cs typeface="Calibri"/>
              </a:rPr>
              <a:t> class</a:t>
            </a:r>
          </a:p>
          <a:p>
            <a:pPr lvl="1">
              <a:lnSpc>
                <a:spcPct val="100000"/>
              </a:lnSpc>
              <a:spcBef>
                <a:spcPts val="40"/>
              </a:spcBef>
              <a:buFont typeface="Calibri"/>
              <a:buAutoNum type="arabicPeriod"/>
            </a:pPr>
            <a:endParaRPr sz="185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Thi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 </a:t>
            </a:r>
            <a:r>
              <a:rPr sz="2800" spc="-5" dirty="0">
                <a:latin typeface="Calibri"/>
                <a:cs typeface="Calibri"/>
              </a:rPr>
              <a:t>interprete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derive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class </a:t>
            </a:r>
            <a:r>
              <a:rPr sz="2800" spc="-5" dirty="0">
                <a:latin typeface="Calibri"/>
                <a:cs typeface="Calibri"/>
              </a:rPr>
              <a:t>object tha</a:t>
            </a:r>
            <a:r>
              <a:rPr sz="2800" dirty="0">
                <a:latin typeface="Calibri"/>
                <a:cs typeface="Calibri"/>
              </a:rPr>
              <a:t>t </a:t>
            </a:r>
            <a:r>
              <a:rPr sz="2800" spc="-5" dirty="0">
                <a:latin typeface="Calibri"/>
                <a:cs typeface="Calibri"/>
              </a:rPr>
              <a:t>contain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bas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clas</a:t>
            </a:r>
            <a:r>
              <a:rPr sz="2800" dirty="0">
                <a:latin typeface="Calibri"/>
                <a:cs typeface="Calibri"/>
              </a:rPr>
              <a:t>s </a:t>
            </a:r>
            <a:r>
              <a:rPr sz="2800" spc="-5" dirty="0">
                <a:latin typeface="Calibri"/>
                <a:cs typeface="Calibri"/>
              </a:rPr>
              <a:t>object</a:t>
            </a:r>
            <a:r>
              <a:rPr lang="en-AU" sz="2800" spc="-5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09735" y="5433821"/>
            <a:ext cx="3313429" cy="1584325"/>
          </a:xfrm>
          <a:custGeom>
            <a:avLst/>
            <a:gdLst/>
            <a:ahLst/>
            <a:cxnLst/>
            <a:rect l="l" t="t" r="r" b="b"/>
            <a:pathLst>
              <a:path w="3313429" h="1584325">
                <a:moveTo>
                  <a:pt x="3313176" y="791718"/>
                </a:moveTo>
                <a:lnTo>
                  <a:pt x="3307686" y="726766"/>
                </a:lnTo>
                <a:lnTo>
                  <a:pt x="3291500" y="663264"/>
                </a:lnTo>
                <a:lnTo>
                  <a:pt x="3265045" y="601415"/>
                </a:lnTo>
                <a:lnTo>
                  <a:pt x="3228746" y="541422"/>
                </a:lnTo>
                <a:lnTo>
                  <a:pt x="3183028" y="483488"/>
                </a:lnTo>
                <a:lnTo>
                  <a:pt x="3128318" y="427818"/>
                </a:lnTo>
                <a:lnTo>
                  <a:pt x="3065041" y="374615"/>
                </a:lnTo>
                <a:lnTo>
                  <a:pt x="2993623" y="324081"/>
                </a:lnTo>
                <a:lnTo>
                  <a:pt x="2914490" y="276421"/>
                </a:lnTo>
                <a:lnTo>
                  <a:pt x="2828067" y="231838"/>
                </a:lnTo>
                <a:lnTo>
                  <a:pt x="2734781" y="190535"/>
                </a:lnTo>
                <a:lnTo>
                  <a:pt x="2635056" y="152716"/>
                </a:lnTo>
                <a:lnTo>
                  <a:pt x="2529320" y="118585"/>
                </a:lnTo>
                <a:lnTo>
                  <a:pt x="2417997" y="88344"/>
                </a:lnTo>
                <a:lnTo>
                  <a:pt x="2301513" y="62198"/>
                </a:lnTo>
                <a:lnTo>
                  <a:pt x="2180295" y="40349"/>
                </a:lnTo>
                <a:lnTo>
                  <a:pt x="2054767" y="23001"/>
                </a:lnTo>
                <a:lnTo>
                  <a:pt x="1925356" y="10358"/>
                </a:lnTo>
                <a:lnTo>
                  <a:pt x="1792488" y="2623"/>
                </a:lnTo>
                <a:lnTo>
                  <a:pt x="1656588" y="0"/>
                </a:lnTo>
                <a:lnTo>
                  <a:pt x="1520790" y="2623"/>
                </a:lnTo>
                <a:lnTo>
                  <a:pt x="1388004" y="10358"/>
                </a:lnTo>
                <a:lnTo>
                  <a:pt x="1258655" y="23001"/>
                </a:lnTo>
                <a:lnTo>
                  <a:pt x="1133173" y="40349"/>
                </a:lnTo>
                <a:lnTo>
                  <a:pt x="1011983" y="62198"/>
                </a:lnTo>
                <a:lnTo>
                  <a:pt x="895514" y="88344"/>
                </a:lnTo>
                <a:lnTo>
                  <a:pt x="784193" y="118585"/>
                </a:lnTo>
                <a:lnTo>
                  <a:pt x="678448" y="152716"/>
                </a:lnTo>
                <a:lnTo>
                  <a:pt x="578705" y="190535"/>
                </a:lnTo>
                <a:lnTo>
                  <a:pt x="485394" y="231838"/>
                </a:lnTo>
                <a:lnTo>
                  <a:pt x="398940" y="276421"/>
                </a:lnTo>
                <a:lnTo>
                  <a:pt x="319771" y="324081"/>
                </a:lnTo>
                <a:lnTo>
                  <a:pt x="248316" y="374615"/>
                </a:lnTo>
                <a:lnTo>
                  <a:pt x="185001" y="427818"/>
                </a:lnTo>
                <a:lnTo>
                  <a:pt x="130254" y="483489"/>
                </a:lnTo>
                <a:lnTo>
                  <a:pt x="84502" y="541422"/>
                </a:lnTo>
                <a:lnTo>
                  <a:pt x="48174" y="601415"/>
                </a:lnTo>
                <a:lnTo>
                  <a:pt x="21695" y="663264"/>
                </a:lnTo>
                <a:lnTo>
                  <a:pt x="5495" y="726766"/>
                </a:lnTo>
                <a:lnTo>
                  <a:pt x="0" y="791718"/>
                </a:lnTo>
                <a:lnTo>
                  <a:pt x="5495" y="856778"/>
                </a:lnTo>
                <a:lnTo>
                  <a:pt x="21695" y="920377"/>
                </a:lnTo>
                <a:lnTo>
                  <a:pt x="48174" y="982314"/>
                </a:lnTo>
                <a:lnTo>
                  <a:pt x="84502" y="1042385"/>
                </a:lnTo>
                <a:lnTo>
                  <a:pt x="130254" y="1100387"/>
                </a:lnTo>
                <a:lnTo>
                  <a:pt x="185001" y="1156117"/>
                </a:lnTo>
                <a:lnTo>
                  <a:pt x="248316" y="1209373"/>
                </a:lnTo>
                <a:lnTo>
                  <a:pt x="319771" y="1259951"/>
                </a:lnTo>
                <a:lnTo>
                  <a:pt x="398940" y="1307649"/>
                </a:lnTo>
                <a:lnTo>
                  <a:pt x="485394" y="1352264"/>
                </a:lnTo>
                <a:lnTo>
                  <a:pt x="578705" y="1393592"/>
                </a:lnTo>
                <a:lnTo>
                  <a:pt x="678448" y="1431432"/>
                </a:lnTo>
                <a:lnTo>
                  <a:pt x="784193" y="1465579"/>
                </a:lnTo>
                <a:lnTo>
                  <a:pt x="895514" y="1495832"/>
                </a:lnTo>
                <a:lnTo>
                  <a:pt x="1011983" y="1521987"/>
                </a:lnTo>
                <a:lnTo>
                  <a:pt x="1133173" y="1543842"/>
                </a:lnTo>
                <a:lnTo>
                  <a:pt x="1258655" y="1561193"/>
                </a:lnTo>
                <a:lnTo>
                  <a:pt x="1388004" y="1573838"/>
                </a:lnTo>
                <a:lnTo>
                  <a:pt x="1520790" y="1581574"/>
                </a:lnTo>
                <a:lnTo>
                  <a:pt x="1656588" y="1584198"/>
                </a:lnTo>
                <a:lnTo>
                  <a:pt x="1792488" y="1581574"/>
                </a:lnTo>
                <a:lnTo>
                  <a:pt x="1925356" y="1573838"/>
                </a:lnTo>
                <a:lnTo>
                  <a:pt x="2054767" y="1561193"/>
                </a:lnTo>
                <a:lnTo>
                  <a:pt x="2180295" y="1543842"/>
                </a:lnTo>
                <a:lnTo>
                  <a:pt x="2301513" y="1521987"/>
                </a:lnTo>
                <a:lnTo>
                  <a:pt x="2417997" y="1495832"/>
                </a:lnTo>
                <a:lnTo>
                  <a:pt x="2529320" y="1465579"/>
                </a:lnTo>
                <a:lnTo>
                  <a:pt x="2635056" y="1431432"/>
                </a:lnTo>
                <a:lnTo>
                  <a:pt x="2734781" y="1393592"/>
                </a:lnTo>
                <a:lnTo>
                  <a:pt x="2828067" y="1352264"/>
                </a:lnTo>
                <a:lnTo>
                  <a:pt x="2914490" y="1307649"/>
                </a:lnTo>
                <a:lnTo>
                  <a:pt x="2993623" y="1259951"/>
                </a:lnTo>
                <a:lnTo>
                  <a:pt x="3065041" y="1209373"/>
                </a:lnTo>
                <a:lnTo>
                  <a:pt x="3128318" y="1156117"/>
                </a:lnTo>
                <a:lnTo>
                  <a:pt x="3183028" y="1100387"/>
                </a:lnTo>
                <a:lnTo>
                  <a:pt x="3228746" y="1042385"/>
                </a:lnTo>
                <a:lnTo>
                  <a:pt x="3265045" y="982314"/>
                </a:lnTo>
                <a:lnTo>
                  <a:pt x="3291500" y="920377"/>
                </a:lnTo>
                <a:lnTo>
                  <a:pt x="3307686" y="856778"/>
                </a:lnTo>
                <a:lnTo>
                  <a:pt x="3313176" y="791718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9735" y="5433821"/>
            <a:ext cx="3313429" cy="1584325"/>
          </a:xfrm>
          <a:custGeom>
            <a:avLst/>
            <a:gdLst/>
            <a:ahLst/>
            <a:cxnLst/>
            <a:rect l="l" t="t" r="r" b="b"/>
            <a:pathLst>
              <a:path w="3313429" h="1584325">
                <a:moveTo>
                  <a:pt x="1656588" y="0"/>
                </a:moveTo>
                <a:lnTo>
                  <a:pt x="1520790" y="2623"/>
                </a:lnTo>
                <a:lnTo>
                  <a:pt x="1388004" y="10358"/>
                </a:lnTo>
                <a:lnTo>
                  <a:pt x="1258655" y="23001"/>
                </a:lnTo>
                <a:lnTo>
                  <a:pt x="1133173" y="40349"/>
                </a:lnTo>
                <a:lnTo>
                  <a:pt x="1011983" y="62198"/>
                </a:lnTo>
                <a:lnTo>
                  <a:pt x="895514" y="88344"/>
                </a:lnTo>
                <a:lnTo>
                  <a:pt x="784193" y="118585"/>
                </a:lnTo>
                <a:lnTo>
                  <a:pt x="678448" y="152716"/>
                </a:lnTo>
                <a:lnTo>
                  <a:pt x="578705" y="190535"/>
                </a:lnTo>
                <a:lnTo>
                  <a:pt x="485394" y="231838"/>
                </a:lnTo>
                <a:lnTo>
                  <a:pt x="398940" y="276421"/>
                </a:lnTo>
                <a:lnTo>
                  <a:pt x="319771" y="324081"/>
                </a:lnTo>
                <a:lnTo>
                  <a:pt x="248316" y="374615"/>
                </a:lnTo>
                <a:lnTo>
                  <a:pt x="185001" y="427818"/>
                </a:lnTo>
                <a:lnTo>
                  <a:pt x="130254" y="483489"/>
                </a:lnTo>
                <a:lnTo>
                  <a:pt x="84502" y="541422"/>
                </a:lnTo>
                <a:lnTo>
                  <a:pt x="48174" y="601415"/>
                </a:lnTo>
                <a:lnTo>
                  <a:pt x="21695" y="663264"/>
                </a:lnTo>
                <a:lnTo>
                  <a:pt x="5495" y="726766"/>
                </a:lnTo>
                <a:lnTo>
                  <a:pt x="0" y="791718"/>
                </a:lnTo>
                <a:lnTo>
                  <a:pt x="5495" y="856778"/>
                </a:lnTo>
                <a:lnTo>
                  <a:pt x="21695" y="920377"/>
                </a:lnTo>
                <a:lnTo>
                  <a:pt x="48174" y="982314"/>
                </a:lnTo>
                <a:lnTo>
                  <a:pt x="84502" y="1042385"/>
                </a:lnTo>
                <a:lnTo>
                  <a:pt x="130254" y="1100387"/>
                </a:lnTo>
                <a:lnTo>
                  <a:pt x="185001" y="1156117"/>
                </a:lnTo>
                <a:lnTo>
                  <a:pt x="248316" y="1209373"/>
                </a:lnTo>
                <a:lnTo>
                  <a:pt x="319771" y="1259951"/>
                </a:lnTo>
                <a:lnTo>
                  <a:pt x="398940" y="1307649"/>
                </a:lnTo>
                <a:lnTo>
                  <a:pt x="485394" y="1352264"/>
                </a:lnTo>
                <a:lnTo>
                  <a:pt x="578705" y="1393592"/>
                </a:lnTo>
                <a:lnTo>
                  <a:pt x="678448" y="1431432"/>
                </a:lnTo>
                <a:lnTo>
                  <a:pt x="784193" y="1465579"/>
                </a:lnTo>
                <a:lnTo>
                  <a:pt x="895514" y="1495832"/>
                </a:lnTo>
                <a:lnTo>
                  <a:pt x="1011983" y="1521987"/>
                </a:lnTo>
                <a:lnTo>
                  <a:pt x="1133173" y="1543842"/>
                </a:lnTo>
                <a:lnTo>
                  <a:pt x="1258655" y="1561193"/>
                </a:lnTo>
                <a:lnTo>
                  <a:pt x="1388004" y="1573838"/>
                </a:lnTo>
                <a:lnTo>
                  <a:pt x="1520790" y="1581574"/>
                </a:lnTo>
                <a:lnTo>
                  <a:pt x="1656588" y="1584198"/>
                </a:lnTo>
                <a:lnTo>
                  <a:pt x="1792488" y="1581574"/>
                </a:lnTo>
                <a:lnTo>
                  <a:pt x="1925356" y="1573838"/>
                </a:lnTo>
                <a:lnTo>
                  <a:pt x="2054767" y="1561193"/>
                </a:lnTo>
                <a:lnTo>
                  <a:pt x="2180295" y="1543842"/>
                </a:lnTo>
                <a:lnTo>
                  <a:pt x="2301513" y="1521987"/>
                </a:lnTo>
                <a:lnTo>
                  <a:pt x="2417997" y="1495832"/>
                </a:lnTo>
                <a:lnTo>
                  <a:pt x="2529320" y="1465579"/>
                </a:lnTo>
                <a:lnTo>
                  <a:pt x="2635056" y="1431432"/>
                </a:lnTo>
                <a:lnTo>
                  <a:pt x="2734781" y="1393592"/>
                </a:lnTo>
                <a:lnTo>
                  <a:pt x="2828067" y="1352264"/>
                </a:lnTo>
                <a:lnTo>
                  <a:pt x="2914490" y="1307649"/>
                </a:lnTo>
                <a:lnTo>
                  <a:pt x="2993623" y="1259951"/>
                </a:lnTo>
                <a:lnTo>
                  <a:pt x="3065041" y="1209373"/>
                </a:lnTo>
                <a:lnTo>
                  <a:pt x="3128318" y="1156117"/>
                </a:lnTo>
                <a:lnTo>
                  <a:pt x="3183028" y="1100387"/>
                </a:lnTo>
                <a:lnTo>
                  <a:pt x="3228746" y="1042385"/>
                </a:lnTo>
                <a:lnTo>
                  <a:pt x="3265045" y="982314"/>
                </a:lnTo>
                <a:lnTo>
                  <a:pt x="3291500" y="920377"/>
                </a:lnTo>
                <a:lnTo>
                  <a:pt x="3307686" y="856778"/>
                </a:lnTo>
                <a:lnTo>
                  <a:pt x="3313176" y="791718"/>
                </a:lnTo>
                <a:lnTo>
                  <a:pt x="3307686" y="726766"/>
                </a:lnTo>
                <a:lnTo>
                  <a:pt x="3291500" y="663264"/>
                </a:lnTo>
                <a:lnTo>
                  <a:pt x="3265045" y="601415"/>
                </a:lnTo>
                <a:lnTo>
                  <a:pt x="3228746" y="541422"/>
                </a:lnTo>
                <a:lnTo>
                  <a:pt x="3183028" y="483488"/>
                </a:lnTo>
                <a:lnTo>
                  <a:pt x="3128318" y="427818"/>
                </a:lnTo>
                <a:lnTo>
                  <a:pt x="3065041" y="374615"/>
                </a:lnTo>
                <a:lnTo>
                  <a:pt x="2993623" y="324081"/>
                </a:lnTo>
                <a:lnTo>
                  <a:pt x="2914490" y="276421"/>
                </a:lnTo>
                <a:lnTo>
                  <a:pt x="2828067" y="231838"/>
                </a:lnTo>
                <a:lnTo>
                  <a:pt x="2734781" y="190535"/>
                </a:lnTo>
                <a:lnTo>
                  <a:pt x="2635056" y="152716"/>
                </a:lnTo>
                <a:lnTo>
                  <a:pt x="2529320" y="118585"/>
                </a:lnTo>
                <a:lnTo>
                  <a:pt x="2417997" y="88344"/>
                </a:lnTo>
                <a:lnTo>
                  <a:pt x="2301513" y="62198"/>
                </a:lnTo>
                <a:lnTo>
                  <a:pt x="2180295" y="40349"/>
                </a:lnTo>
                <a:lnTo>
                  <a:pt x="2054767" y="23001"/>
                </a:lnTo>
                <a:lnTo>
                  <a:pt x="1925356" y="10358"/>
                </a:lnTo>
                <a:lnTo>
                  <a:pt x="1792488" y="2623"/>
                </a:lnTo>
                <a:lnTo>
                  <a:pt x="1656588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78287" y="5794247"/>
            <a:ext cx="1584325" cy="863600"/>
          </a:xfrm>
          <a:custGeom>
            <a:avLst/>
            <a:gdLst/>
            <a:ahLst/>
            <a:cxnLst/>
            <a:rect l="l" t="t" r="r" b="b"/>
            <a:pathLst>
              <a:path w="1584325" h="863600">
                <a:moveTo>
                  <a:pt x="1584197" y="431291"/>
                </a:moveTo>
                <a:lnTo>
                  <a:pt x="1573839" y="361258"/>
                </a:lnTo>
                <a:lnTo>
                  <a:pt x="1543848" y="294851"/>
                </a:lnTo>
                <a:lnTo>
                  <a:pt x="1521999" y="263282"/>
                </a:lnTo>
                <a:lnTo>
                  <a:pt x="1495853" y="232951"/>
                </a:lnTo>
                <a:lnTo>
                  <a:pt x="1465612" y="203968"/>
                </a:lnTo>
                <a:lnTo>
                  <a:pt x="1431481" y="176442"/>
                </a:lnTo>
                <a:lnTo>
                  <a:pt x="1393662" y="150485"/>
                </a:lnTo>
                <a:lnTo>
                  <a:pt x="1352359" y="126206"/>
                </a:lnTo>
                <a:lnTo>
                  <a:pt x="1307776" y="103716"/>
                </a:lnTo>
                <a:lnTo>
                  <a:pt x="1260116" y="83125"/>
                </a:lnTo>
                <a:lnTo>
                  <a:pt x="1209582" y="64543"/>
                </a:lnTo>
                <a:lnTo>
                  <a:pt x="1156379" y="48081"/>
                </a:lnTo>
                <a:lnTo>
                  <a:pt x="1100708" y="33849"/>
                </a:lnTo>
                <a:lnTo>
                  <a:pt x="1042775" y="21957"/>
                </a:lnTo>
                <a:lnTo>
                  <a:pt x="982782" y="12516"/>
                </a:lnTo>
                <a:lnTo>
                  <a:pt x="920933" y="5636"/>
                </a:lnTo>
                <a:lnTo>
                  <a:pt x="857431" y="1427"/>
                </a:lnTo>
                <a:lnTo>
                  <a:pt x="792479" y="0"/>
                </a:lnTo>
                <a:lnTo>
                  <a:pt x="727523" y="1427"/>
                </a:lnTo>
                <a:lnTo>
                  <a:pt x="664005" y="5636"/>
                </a:lnTo>
                <a:lnTo>
                  <a:pt x="602131" y="12516"/>
                </a:lnTo>
                <a:lnTo>
                  <a:pt x="542105" y="21957"/>
                </a:lnTo>
                <a:lnTo>
                  <a:pt x="484131" y="33849"/>
                </a:lnTo>
                <a:lnTo>
                  <a:pt x="428416" y="48081"/>
                </a:lnTo>
                <a:lnTo>
                  <a:pt x="375162" y="64543"/>
                </a:lnTo>
                <a:lnTo>
                  <a:pt x="324575" y="83125"/>
                </a:lnTo>
                <a:lnTo>
                  <a:pt x="276859" y="103716"/>
                </a:lnTo>
                <a:lnTo>
                  <a:pt x="232219" y="126206"/>
                </a:lnTo>
                <a:lnTo>
                  <a:pt x="190859" y="150485"/>
                </a:lnTo>
                <a:lnTo>
                  <a:pt x="152985" y="176442"/>
                </a:lnTo>
                <a:lnTo>
                  <a:pt x="118800" y="203968"/>
                </a:lnTo>
                <a:lnTo>
                  <a:pt x="88509" y="232951"/>
                </a:lnTo>
                <a:lnTo>
                  <a:pt x="62317" y="263282"/>
                </a:lnTo>
                <a:lnTo>
                  <a:pt x="40428" y="294851"/>
                </a:lnTo>
                <a:lnTo>
                  <a:pt x="10379" y="361258"/>
                </a:lnTo>
                <a:lnTo>
                  <a:pt x="0" y="431292"/>
                </a:lnTo>
                <a:lnTo>
                  <a:pt x="2629" y="466712"/>
                </a:lnTo>
                <a:lnTo>
                  <a:pt x="23048" y="535083"/>
                </a:lnTo>
                <a:lnTo>
                  <a:pt x="62317" y="599420"/>
                </a:lnTo>
                <a:lnTo>
                  <a:pt x="88509" y="629796"/>
                </a:lnTo>
                <a:lnTo>
                  <a:pt x="118800" y="658830"/>
                </a:lnTo>
                <a:lnTo>
                  <a:pt x="152985" y="686409"/>
                </a:lnTo>
                <a:lnTo>
                  <a:pt x="190859" y="712422"/>
                </a:lnTo>
                <a:lnTo>
                  <a:pt x="232219" y="736758"/>
                </a:lnTo>
                <a:lnTo>
                  <a:pt x="276859" y="759305"/>
                </a:lnTo>
                <a:lnTo>
                  <a:pt x="324575" y="779952"/>
                </a:lnTo>
                <a:lnTo>
                  <a:pt x="375162" y="798587"/>
                </a:lnTo>
                <a:lnTo>
                  <a:pt x="428416" y="815099"/>
                </a:lnTo>
                <a:lnTo>
                  <a:pt x="484131" y="829377"/>
                </a:lnTo>
                <a:lnTo>
                  <a:pt x="542105" y="841308"/>
                </a:lnTo>
                <a:lnTo>
                  <a:pt x="602131" y="850783"/>
                </a:lnTo>
                <a:lnTo>
                  <a:pt x="664005" y="857688"/>
                </a:lnTo>
                <a:lnTo>
                  <a:pt x="727523" y="861912"/>
                </a:lnTo>
                <a:lnTo>
                  <a:pt x="792479" y="863346"/>
                </a:lnTo>
                <a:lnTo>
                  <a:pt x="857431" y="861912"/>
                </a:lnTo>
                <a:lnTo>
                  <a:pt x="920933" y="857688"/>
                </a:lnTo>
                <a:lnTo>
                  <a:pt x="982782" y="850783"/>
                </a:lnTo>
                <a:lnTo>
                  <a:pt x="1042775" y="841308"/>
                </a:lnTo>
                <a:lnTo>
                  <a:pt x="1100708" y="829377"/>
                </a:lnTo>
                <a:lnTo>
                  <a:pt x="1156379" y="815099"/>
                </a:lnTo>
                <a:lnTo>
                  <a:pt x="1209582" y="798587"/>
                </a:lnTo>
                <a:lnTo>
                  <a:pt x="1260116" y="779952"/>
                </a:lnTo>
                <a:lnTo>
                  <a:pt x="1307776" y="759305"/>
                </a:lnTo>
                <a:lnTo>
                  <a:pt x="1352359" y="736758"/>
                </a:lnTo>
                <a:lnTo>
                  <a:pt x="1393662" y="712422"/>
                </a:lnTo>
                <a:lnTo>
                  <a:pt x="1431481" y="686409"/>
                </a:lnTo>
                <a:lnTo>
                  <a:pt x="1465612" y="658830"/>
                </a:lnTo>
                <a:lnTo>
                  <a:pt x="1495853" y="629796"/>
                </a:lnTo>
                <a:lnTo>
                  <a:pt x="1521999" y="599420"/>
                </a:lnTo>
                <a:lnTo>
                  <a:pt x="1543848" y="567811"/>
                </a:lnTo>
                <a:lnTo>
                  <a:pt x="1573839" y="501346"/>
                </a:lnTo>
                <a:lnTo>
                  <a:pt x="1584197" y="431291"/>
                </a:lnTo>
                <a:close/>
              </a:path>
            </a:pathLst>
          </a:custGeom>
          <a:solidFill>
            <a:srgbClr val="0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78287" y="5794247"/>
            <a:ext cx="1584325" cy="863600"/>
          </a:xfrm>
          <a:custGeom>
            <a:avLst/>
            <a:gdLst/>
            <a:ahLst/>
            <a:cxnLst/>
            <a:rect l="l" t="t" r="r" b="b"/>
            <a:pathLst>
              <a:path w="1584325" h="863600">
                <a:moveTo>
                  <a:pt x="792479" y="0"/>
                </a:moveTo>
                <a:lnTo>
                  <a:pt x="727523" y="1427"/>
                </a:lnTo>
                <a:lnTo>
                  <a:pt x="664005" y="5636"/>
                </a:lnTo>
                <a:lnTo>
                  <a:pt x="602131" y="12516"/>
                </a:lnTo>
                <a:lnTo>
                  <a:pt x="542105" y="21957"/>
                </a:lnTo>
                <a:lnTo>
                  <a:pt x="484131" y="33849"/>
                </a:lnTo>
                <a:lnTo>
                  <a:pt x="428416" y="48081"/>
                </a:lnTo>
                <a:lnTo>
                  <a:pt x="375162" y="64543"/>
                </a:lnTo>
                <a:lnTo>
                  <a:pt x="324575" y="83125"/>
                </a:lnTo>
                <a:lnTo>
                  <a:pt x="276859" y="103716"/>
                </a:lnTo>
                <a:lnTo>
                  <a:pt x="232219" y="126206"/>
                </a:lnTo>
                <a:lnTo>
                  <a:pt x="190859" y="150485"/>
                </a:lnTo>
                <a:lnTo>
                  <a:pt x="152985" y="176442"/>
                </a:lnTo>
                <a:lnTo>
                  <a:pt x="118800" y="203968"/>
                </a:lnTo>
                <a:lnTo>
                  <a:pt x="88509" y="232951"/>
                </a:lnTo>
                <a:lnTo>
                  <a:pt x="62317" y="263282"/>
                </a:lnTo>
                <a:lnTo>
                  <a:pt x="40428" y="294851"/>
                </a:lnTo>
                <a:lnTo>
                  <a:pt x="10379" y="361258"/>
                </a:lnTo>
                <a:lnTo>
                  <a:pt x="0" y="431292"/>
                </a:lnTo>
                <a:lnTo>
                  <a:pt x="2629" y="466712"/>
                </a:lnTo>
                <a:lnTo>
                  <a:pt x="23048" y="535083"/>
                </a:lnTo>
                <a:lnTo>
                  <a:pt x="62317" y="599420"/>
                </a:lnTo>
                <a:lnTo>
                  <a:pt x="88509" y="629796"/>
                </a:lnTo>
                <a:lnTo>
                  <a:pt x="118800" y="658830"/>
                </a:lnTo>
                <a:lnTo>
                  <a:pt x="152985" y="686409"/>
                </a:lnTo>
                <a:lnTo>
                  <a:pt x="190859" y="712422"/>
                </a:lnTo>
                <a:lnTo>
                  <a:pt x="232219" y="736758"/>
                </a:lnTo>
                <a:lnTo>
                  <a:pt x="276859" y="759305"/>
                </a:lnTo>
                <a:lnTo>
                  <a:pt x="324575" y="779952"/>
                </a:lnTo>
                <a:lnTo>
                  <a:pt x="375162" y="798587"/>
                </a:lnTo>
                <a:lnTo>
                  <a:pt x="428416" y="815099"/>
                </a:lnTo>
                <a:lnTo>
                  <a:pt x="484131" y="829377"/>
                </a:lnTo>
                <a:lnTo>
                  <a:pt x="542105" y="841308"/>
                </a:lnTo>
                <a:lnTo>
                  <a:pt x="602131" y="850783"/>
                </a:lnTo>
                <a:lnTo>
                  <a:pt x="664005" y="857688"/>
                </a:lnTo>
                <a:lnTo>
                  <a:pt x="727523" y="861912"/>
                </a:lnTo>
                <a:lnTo>
                  <a:pt x="792479" y="863346"/>
                </a:lnTo>
                <a:lnTo>
                  <a:pt x="857431" y="861912"/>
                </a:lnTo>
                <a:lnTo>
                  <a:pt x="920933" y="857688"/>
                </a:lnTo>
                <a:lnTo>
                  <a:pt x="982782" y="850783"/>
                </a:lnTo>
                <a:lnTo>
                  <a:pt x="1042775" y="841308"/>
                </a:lnTo>
                <a:lnTo>
                  <a:pt x="1100708" y="829377"/>
                </a:lnTo>
                <a:lnTo>
                  <a:pt x="1156379" y="815099"/>
                </a:lnTo>
                <a:lnTo>
                  <a:pt x="1209582" y="798587"/>
                </a:lnTo>
                <a:lnTo>
                  <a:pt x="1260116" y="779952"/>
                </a:lnTo>
                <a:lnTo>
                  <a:pt x="1307776" y="759305"/>
                </a:lnTo>
                <a:lnTo>
                  <a:pt x="1352359" y="736758"/>
                </a:lnTo>
                <a:lnTo>
                  <a:pt x="1393662" y="712422"/>
                </a:lnTo>
                <a:lnTo>
                  <a:pt x="1431481" y="686409"/>
                </a:lnTo>
                <a:lnTo>
                  <a:pt x="1465612" y="658830"/>
                </a:lnTo>
                <a:lnTo>
                  <a:pt x="1495853" y="629796"/>
                </a:lnTo>
                <a:lnTo>
                  <a:pt x="1521999" y="599420"/>
                </a:lnTo>
                <a:lnTo>
                  <a:pt x="1543848" y="567811"/>
                </a:lnTo>
                <a:lnTo>
                  <a:pt x="1573839" y="501346"/>
                </a:lnTo>
                <a:lnTo>
                  <a:pt x="1584197" y="431291"/>
                </a:lnTo>
                <a:lnTo>
                  <a:pt x="1581574" y="395877"/>
                </a:lnTo>
                <a:lnTo>
                  <a:pt x="1561196" y="327546"/>
                </a:lnTo>
                <a:lnTo>
                  <a:pt x="1521999" y="263282"/>
                </a:lnTo>
                <a:lnTo>
                  <a:pt x="1495853" y="232951"/>
                </a:lnTo>
                <a:lnTo>
                  <a:pt x="1465612" y="203968"/>
                </a:lnTo>
                <a:lnTo>
                  <a:pt x="1431481" y="176442"/>
                </a:lnTo>
                <a:lnTo>
                  <a:pt x="1393662" y="150485"/>
                </a:lnTo>
                <a:lnTo>
                  <a:pt x="1352359" y="126206"/>
                </a:lnTo>
                <a:lnTo>
                  <a:pt x="1307776" y="103716"/>
                </a:lnTo>
                <a:lnTo>
                  <a:pt x="1260116" y="83125"/>
                </a:lnTo>
                <a:lnTo>
                  <a:pt x="1209582" y="64543"/>
                </a:lnTo>
                <a:lnTo>
                  <a:pt x="1156379" y="48081"/>
                </a:lnTo>
                <a:lnTo>
                  <a:pt x="1100708" y="33849"/>
                </a:lnTo>
                <a:lnTo>
                  <a:pt x="1042775" y="21957"/>
                </a:lnTo>
                <a:lnTo>
                  <a:pt x="982782" y="12516"/>
                </a:lnTo>
                <a:lnTo>
                  <a:pt x="920933" y="5636"/>
                </a:lnTo>
                <a:lnTo>
                  <a:pt x="857431" y="1427"/>
                </a:lnTo>
                <a:lnTo>
                  <a:pt x="792479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89837" y="6099300"/>
            <a:ext cx="6076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Base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62383" y="6099300"/>
            <a:ext cx="990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Derived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307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7100" y="552315"/>
            <a:ext cx="9609461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Inheritanc</a:t>
            </a:r>
            <a:r>
              <a:rPr dirty="0"/>
              <a:t>e</a:t>
            </a:r>
            <a:r>
              <a:rPr spc="-10" dirty="0"/>
              <a:t> </a:t>
            </a:r>
            <a:r>
              <a:rPr lang="en-AU" spc="-5" dirty="0"/>
              <a:t>R</a:t>
            </a:r>
            <a:r>
              <a:rPr spc="-5" dirty="0" err="1"/>
              <a:t>estrictions</a:t>
            </a:r>
            <a:r>
              <a:rPr dirty="0"/>
              <a:t>:</a:t>
            </a:r>
            <a:r>
              <a:rPr spc="-20" dirty="0"/>
              <a:t> </a:t>
            </a:r>
            <a:r>
              <a:rPr sz="3600" spc="-10" dirty="0"/>
              <a:t>Privat</a:t>
            </a:r>
            <a:r>
              <a:rPr sz="3600" spc="-5" dirty="0"/>
              <a:t>e</a:t>
            </a:r>
            <a:r>
              <a:rPr sz="3600" spc="-20" dirty="0"/>
              <a:t> </a:t>
            </a:r>
            <a:r>
              <a:rPr lang="en-AU" sz="3600" spc="-10" dirty="0"/>
              <a:t>M</a:t>
            </a:r>
            <a:r>
              <a:rPr sz="3600" spc="-10" dirty="0"/>
              <a:t>embers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105033" y="3806063"/>
            <a:ext cx="7494905" cy="1357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965" marR="5080" indent="-342265" algn="just">
              <a:lnSpc>
                <a:spcPct val="105400"/>
              </a:lnSpc>
              <a:buFont typeface="Arial"/>
              <a:buChar char="•"/>
              <a:tabLst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Th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privat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member</a:t>
            </a:r>
            <a:r>
              <a:rPr sz="2800" dirty="0">
                <a:latin typeface="Calibri"/>
                <a:cs typeface="Calibri"/>
              </a:rPr>
              <a:t>s </a:t>
            </a:r>
            <a:r>
              <a:rPr sz="2800" spc="-10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</a:t>
            </a:r>
            <a:r>
              <a:rPr sz="2800" dirty="0">
                <a:latin typeface="Calibri"/>
                <a:cs typeface="Calibri"/>
              </a:rPr>
              <a:t>e </a:t>
            </a:r>
            <a:r>
              <a:rPr sz="2800" spc="-5" dirty="0">
                <a:latin typeface="Calibri"/>
                <a:cs typeface="Calibri"/>
              </a:rPr>
              <a:t>bas</a:t>
            </a:r>
            <a:r>
              <a:rPr sz="2800" dirty="0">
                <a:latin typeface="Calibri"/>
                <a:cs typeface="Calibri"/>
              </a:rPr>
              <a:t>e class cannot</a:t>
            </a:r>
            <a:r>
              <a:rPr sz="2800" spc="-5" dirty="0">
                <a:latin typeface="Calibri"/>
                <a:cs typeface="Calibri"/>
              </a:rPr>
              <a:t> be directl</a:t>
            </a:r>
            <a:r>
              <a:rPr sz="2800" dirty="0">
                <a:latin typeface="Calibri"/>
                <a:cs typeface="Calibri"/>
              </a:rPr>
              <a:t>y accessed by </a:t>
            </a:r>
            <a:r>
              <a:rPr sz="2800" spc="-5" dirty="0">
                <a:latin typeface="Calibri"/>
                <a:cs typeface="Calibri"/>
              </a:rPr>
              <a:t>th</a:t>
            </a:r>
            <a:r>
              <a:rPr sz="2800" dirty="0">
                <a:latin typeface="Calibri"/>
                <a:cs typeface="Calibri"/>
              </a:rPr>
              <a:t>e </a:t>
            </a:r>
            <a:r>
              <a:rPr sz="2800" spc="-5" dirty="0">
                <a:latin typeface="Calibri"/>
                <a:cs typeface="Calibri"/>
              </a:rPr>
              <a:t>membe</a:t>
            </a:r>
            <a:r>
              <a:rPr sz="2800" dirty="0">
                <a:latin typeface="Calibri"/>
                <a:cs typeface="Calibri"/>
              </a:rPr>
              <a:t>r </a:t>
            </a:r>
            <a:r>
              <a:rPr sz="2800" spc="-5" dirty="0">
                <a:latin typeface="Calibri"/>
                <a:cs typeface="Calibri"/>
              </a:rPr>
              <a:t>function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derive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classes</a:t>
            </a:r>
            <a:r>
              <a:rPr lang="en-AU" sz="2800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2152" y="1647825"/>
            <a:ext cx="7875270" cy="1329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00009A"/>
                </a:solidFill>
                <a:latin typeface="Calibri"/>
                <a:cs typeface="Calibri"/>
              </a:rPr>
              <a:t>voi</a:t>
            </a:r>
            <a:r>
              <a:rPr sz="2000" spc="-5" dirty="0">
                <a:solidFill>
                  <a:srgbClr val="00009A"/>
                </a:solidFill>
                <a:latin typeface="Calibri"/>
                <a:cs typeface="Calibri"/>
              </a:rPr>
              <a:t>d </a:t>
            </a:r>
            <a:r>
              <a:rPr sz="2000" spc="-5" dirty="0">
                <a:latin typeface="Calibri"/>
                <a:cs typeface="Calibri"/>
              </a:rPr>
              <a:t>Customer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:: outputBalanceDue()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470"/>
              </a:spcBef>
            </a:pPr>
            <a:r>
              <a:rPr sz="2000" spc="-5" dirty="0">
                <a:latin typeface="Calibri"/>
                <a:cs typeface="Calibri"/>
              </a:rPr>
              <a:t>cout &lt;&lt;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"I</a:t>
            </a:r>
            <a:r>
              <a:rPr sz="2000" spc="-5" dirty="0">
                <a:latin typeface="Calibri"/>
                <a:cs typeface="Calibri"/>
              </a:rPr>
              <a:t>D :"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&lt;&lt;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800000"/>
                </a:solidFill>
                <a:latin typeface="Calibri"/>
                <a:cs typeface="Calibri"/>
              </a:rPr>
              <a:t>idNum</a:t>
            </a:r>
            <a:r>
              <a:rPr sz="2000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&lt;</a:t>
            </a:r>
            <a:r>
              <a:rPr sz="2000" spc="-5" dirty="0">
                <a:latin typeface="Calibri"/>
                <a:cs typeface="Calibri"/>
              </a:rPr>
              <a:t>&lt;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", balance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due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$"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&lt;&lt;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balanceDue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&lt;&lt; endl;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000" dirty="0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3395979">
              <a:lnSpc>
                <a:spcPct val="100000"/>
              </a:lnSpc>
              <a:spcBef>
                <a:spcPts val="365"/>
              </a:spcBef>
            </a:pP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Thi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s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dat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a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member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will cause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a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compilation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00009A"/>
                </a:solidFill>
                <a:latin typeface="Calibri"/>
                <a:cs typeface="Calibri"/>
              </a:rPr>
              <a:t>error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78287" y="2430717"/>
            <a:ext cx="581660" cy="365125"/>
          </a:xfrm>
          <a:custGeom>
            <a:avLst/>
            <a:gdLst/>
            <a:ahLst/>
            <a:cxnLst/>
            <a:rect l="l" t="t" r="r" b="b"/>
            <a:pathLst>
              <a:path w="581660" h="365125">
                <a:moveTo>
                  <a:pt x="581406" y="358902"/>
                </a:moveTo>
                <a:lnTo>
                  <a:pt x="579120" y="355854"/>
                </a:lnTo>
                <a:lnTo>
                  <a:pt x="575310" y="355854"/>
                </a:lnTo>
                <a:lnTo>
                  <a:pt x="572262" y="357378"/>
                </a:lnTo>
                <a:lnTo>
                  <a:pt x="571500" y="361188"/>
                </a:lnTo>
                <a:lnTo>
                  <a:pt x="573786" y="364236"/>
                </a:lnTo>
                <a:lnTo>
                  <a:pt x="577596" y="364998"/>
                </a:lnTo>
                <a:lnTo>
                  <a:pt x="580644" y="362712"/>
                </a:lnTo>
                <a:lnTo>
                  <a:pt x="581406" y="358902"/>
                </a:lnTo>
                <a:close/>
              </a:path>
              <a:path w="581660" h="365125">
                <a:moveTo>
                  <a:pt x="564642" y="348996"/>
                </a:moveTo>
                <a:lnTo>
                  <a:pt x="563118" y="345948"/>
                </a:lnTo>
                <a:lnTo>
                  <a:pt x="559308" y="345186"/>
                </a:lnTo>
                <a:lnTo>
                  <a:pt x="556260" y="347472"/>
                </a:lnTo>
                <a:lnTo>
                  <a:pt x="555498" y="351282"/>
                </a:lnTo>
                <a:lnTo>
                  <a:pt x="557784" y="354330"/>
                </a:lnTo>
                <a:lnTo>
                  <a:pt x="561594" y="355092"/>
                </a:lnTo>
                <a:lnTo>
                  <a:pt x="563880" y="352806"/>
                </a:lnTo>
                <a:lnTo>
                  <a:pt x="564642" y="348996"/>
                </a:lnTo>
                <a:close/>
              </a:path>
              <a:path w="581660" h="365125">
                <a:moveTo>
                  <a:pt x="548640" y="339090"/>
                </a:moveTo>
                <a:lnTo>
                  <a:pt x="546354" y="336042"/>
                </a:lnTo>
                <a:lnTo>
                  <a:pt x="543306" y="335280"/>
                </a:lnTo>
                <a:lnTo>
                  <a:pt x="540258" y="337566"/>
                </a:lnTo>
                <a:lnTo>
                  <a:pt x="539496" y="341376"/>
                </a:lnTo>
                <a:lnTo>
                  <a:pt x="541782" y="343662"/>
                </a:lnTo>
                <a:lnTo>
                  <a:pt x="544830" y="344424"/>
                </a:lnTo>
                <a:lnTo>
                  <a:pt x="547878" y="342900"/>
                </a:lnTo>
                <a:lnTo>
                  <a:pt x="548640" y="339090"/>
                </a:lnTo>
                <a:close/>
              </a:path>
              <a:path w="581660" h="365125">
                <a:moveTo>
                  <a:pt x="532638" y="329184"/>
                </a:moveTo>
                <a:lnTo>
                  <a:pt x="530352" y="326136"/>
                </a:lnTo>
                <a:lnTo>
                  <a:pt x="526542" y="325374"/>
                </a:lnTo>
                <a:lnTo>
                  <a:pt x="524256" y="327660"/>
                </a:lnTo>
                <a:lnTo>
                  <a:pt x="523494" y="330708"/>
                </a:lnTo>
                <a:lnTo>
                  <a:pt x="525018" y="333756"/>
                </a:lnTo>
                <a:lnTo>
                  <a:pt x="528828" y="334518"/>
                </a:lnTo>
                <a:lnTo>
                  <a:pt x="531876" y="332232"/>
                </a:lnTo>
                <a:lnTo>
                  <a:pt x="532638" y="329184"/>
                </a:lnTo>
                <a:close/>
              </a:path>
              <a:path w="581660" h="365125">
                <a:moveTo>
                  <a:pt x="516636" y="318516"/>
                </a:moveTo>
                <a:lnTo>
                  <a:pt x="514350" y="315468"/>
                </a:lnTo>
                <a:lnTo>
                  <a:pt x="510540" y="315468"/>
                </a:lnTo>
                <a:lnTo>
                  <a:pt x="507492" y="316992"/>
                </a:lnTo>
                <a:lnTo>
                  <a:pt x="506730" y="320802"/>
                </a:lnTo>
                <a:lnTo>
                  <a:pt x="509016" y="323850"/>
                </a:lnTo>
                <a:lnTo>
                  <a:pt x="512826" y="324612"/>
                </a:lnTo>
                <a:lnTo>
                  <a:pt x="515874" y="322326"/>
                </a:lnTo>
                <a:lnTo>
                  <a:pt x="516636" y="318516"/>
                </a:lnTo>
                <a:close/>
              </a:path>
              <a:path w="581660" h="365125">
                <a:moveTo>
                  <a:pt x="499872" y="312420"/>
                </a:moveTo>
                <a:lnTo>
                  <a:pt x="499872" y="308610"/>
                </a:lnTo>
                <a:lnTo>
                  <a:pt x="498348" y="305562"/>
                </a:lnTo>
                <a:lnTo>
                  <a:pt x="494538" y="304800"/>
                </a:lnTo>
                <a:lnTo>
                  <a:pt x="491490" y="307086"/>
                </a:lnTo>
                <a:lnTo>
                  <a:pt x="490728" y="310896"/>
                </a:lnTo>
                <a:lnTo>
                  <a:pt x="493014" y="313944"/>
                </a:lnTo>
                <a:lnTo>
                  <a:pt x="496824" y="314706"/>
                </a:lnTo>
                <a:lnTo>
                  <a:pt x="499872" y="312420"/>
                </a:lnTo>
                <a:close/>
              </a:path>
              <a:path w="581660" h="365125">
                <a:moveTo>
                  <a:pt x="483870" y="298704"/>
                </a:moveTo>
                <a:lnTo>
                  <a:pt x="482346" y="295656"/>
                </a:lnTo>
                <a:lnTo>
                  <a:pt x="478536" y="294894"/>
                </a:lnTo>
                <a:lnTo>
                  <a:pt x="475488" y="297180"/>
                </a:lnTo>
                <a:lnTo>
                  <a:pt x="474726" y="300990"/>
                </a:lnTo>
                <a:lnTo>
                  <a:pt x="477012" y="303276"/>
                </a:lnTo>
                <a:lnTo>
                  <a:pt x="480822" y="304038"/>
                </a:lnTo>
                <a:lnTo>
                  <a:pt x="483108" y="302514"/>
                </a:lnTo>
                <a:lnTo>
                  <a:pt x="483870" y="298704"/>
                </a:lnTo>
                <a:close/>
              </a:path>
              <a:path w="581660" h="365125">
                <a:moveTo>
                  <a:pt x="467868" y="288798"/>
                </a:moveTo>
                <a:lnTo>
                  <a:pt x="465582" y="285750"/>
                </a:lnTo>
                <a:lnTo>
                  <a:pt x="462534" y="284988"/>
                </a:lnTo>
                <a:lnTo>
                  <a:pt x="459486" y="287274"/>
                </a:lnTo>
                <a:lnTo>
                  <a:pt x="458724" y="290322"/>
                </a:lnTo>
                <a:lnTo>
                  <a:pt x="461010" y="293370"/>
                </a:lnTo>
                <a:lnTo>
                  <a:pt x="464058" y="294132"/>
                </a:lnTo>
                <a:lnTo>
                  <a:pt x="467106" y="291846"/>
                </a:lnTo>
                <a:lnTo>
                  <a:pt x="467868" y="288798"/>
                </a:lnTo>
                <a:close/>
              </a:path>
              <a:path w="581660" h="365125">
                <a:moveTo>
                  <a:pt x="451866" y="278130"/>
                </a:moveTo>
                <a:lnTo>
                  <a:pt x="449580" y="275082"/>
                </a:lnTo>
                <a:lnTo>
                  <a:pt x="445770" y="275082"/>
                </a:lnTo>
                <a:lnTo>
                  <a:pt x="442722" y="276606"/>
                </a:lnTo>
                <a:lnTo>
                  <a:pt x="442722" y="280416"/>
                </a:lnTo>
                <a:lnTo>
                  <a:pt x="444246" y="283464"/>
                </a:lnTo>
                <a:lnTo>
                  <a:pt x="448056" y="284226"/>
                </a:lnTo>
                <a:lnTo>
                  <a:pt x="451104" y="281940"/>
                </a:lnTo>
                <a:lnTo>
                  <a:pt x="451866" y="278130"/>
                </a:lnTo>
                <a:close/>
              </a:path>
              <a:path w="581660" h="365125">
                <a:moveTo>
                  <a:pt x="435080" y="266615"/>
                </a:moveTo>
                <a:lnTo>
                  <a:pt x="429644" y="264380"/>
                </a:lnTo>
                <a:lnTo>
                  <a:pt x="425958" y="270510"/>
                </a:lnTo>
                <a:lnTo>
                  <a:pt x="428244" y="273558"/>
                </a:lnTo>
                <a:lnTo>
                  <a:pt x="434686" y="272450"/>
                </a:lnTo>
                <a:lnTo>
                  <a:pt x="435080" y="266615"/>
                </a:lnTo>
                <a:close/>
              </a:path>
              <a:path w="581660" h="365125">
                <a:moveTo>
                  <a:pt x="419100" y="261366"/>
                </a:moveTo>
                <a:lnTo>
                  <a:pt x="419100" y="258318"/>
                </a:lnTo>
                <a:lnTo>
                  <a:pt x="417576" y="255270"/>
                </a:lnTo>
                <a:lnTo>
                  <a:pt x="413766" y="254508"/>
                </a:lnTo>
                <a:lnTo>
                  <a:pt x="410718" y="256794"/>
                </a:lnTo>
                <a:lnTo>
                  <a:pt x="409956" y="260604"/>
                </a:lnTo>
                <a:lnTo>
                  <a:pt x="412242" y="262890"/>
                </a:lnTo>
                <a:lnTo>
                  <a:pt x="416052" y="263652"/>
                </a:lnTo>
                <a:lnTo>
                  <a:pt x="419100" y="261366"/>
                </a:lnTo>
                <a:close/>
              </a:path>
              <a:path w="581660" h="365125">
                <a:moveTo>
                  <a:pt x="403098" y="248412"/>
                </a:moveTo>
                <a:lnTo>
                  <a:pt x="400812" y="245364"/>
                </a:lnTo>
                <a:lnTo>
                  <a:pt x="397764" y="244602"/>
                </a:lnTo>
                <a:lnTo>
                  <a:pt x="394716" y="246126"/>
                </a:lnTo>
                <a:lnTo>
                  <a:pt x="393954" y="249936"/>
                </a:lnTo>
                <a:lnTo>
                  <a:pt x="396240" y="252984"/>
                </a:lnTo>
                <a:lnTo>
                  <a:pt x="400050" y="253746"/>
                </a:lnTo>
                <a:lnTo>
                  <a:pt x="402336" y="251460"/>
                </a:lnTo>
                <a:lnTo>
                  <a:pt x="403098" y="248412"/>
                </a:lnTo>
                <a:close/>
              </a:path>
              <a:path w="581660" h="365125">
                <a:moveTo>
                  <a:pt x="387096" y="237744"/>
                </a:moveTo>
                <a:lnTo>
                  <a:pt x="384810" y="234696"/>
                </a:lnTo>
                <a:lnTo>
                  <a:pt x="381762" y="233934"/>
                </a:lnTo>
                <a:lnTo>
                  <a:pt x="378714" y="236220"/>
                </a:lnTo>
                <a:lnTo>
                  <a:pt x="377952" y="240030"/>
                </a:lnTo>
                <a:lnTo>
                  <a:pt x="380238" y="243078"/>
                </a:lnTo>
                <a:lnTo>
                  <a:pt x="383286" y="243840"/>
                </a:lnTo>
                <a:lnTo>
                  <a:pt x="386334" y="241554"/>
                </a:lnTo>
                <a:lnTo>
                  <a:pt x="387096" y="237744"/>
                </a:lnTo>
                <a:close/>
              </a:path>
              <a:path w="581660" h="365125">
                <a:moveTo>
                  <a:pt x="371094" y="227838"/>
                </a:moveTo>
                <a:lnTo>
                  <a:pt x="368808" y="224790"/>
                </a:lnTo>
                <a:lnTo>
                  <a:pt x="364998" y="224028"/>
                </a:lnTo>
                <a:lnTo>
                  <a:pt x="361950" y="226314"/>
                </a:lnTo>
                <a:lnTo>
                  <a:pt x="361950" y="230124"/>
                </a:lnTo>
                <a:lnTo>
                  <a:pt x="363474" y="233172"/>
                </a:lnTo>
                <a:lnTo>
                  <a:pt x="367284" y="233172"/>
                </a:lnTo>
                <a:lnTo>
                  <a:pt x="370332" y="231648"/>
                </a:lnTo>
                <a:lnTo>
                  <a:pt x="371094" y="227838"/>
                </a:lnTo>
                <a:close/>
              </a:path>
              <a:path w="581660" h="365125">
                <a:moveTo>
                  <a:pt x="355092" y="217932"/>
                </a:moveTo>
                <a:lnTo>
                  <a:pt x="352806" y="214884"/>
                </a:lnTo>
                <a:lnTo>
                  <a:pt x="348996" y="214122"/>
                </a:lnTo>
                <a:lnTo>
                  <a:pt x="345948" y="216408"/>
                </a:lnTo>
                <a:lnTo>
                  <a:pt x="345186" y="219456"/>
                </a:lnTo>
                <a:lnTo>
                  <a:pt x="347472" y="222504"/>
                </a:lnTo>
                <a:lnTo>
                  <a:pt x="351282" y="223266"/>
                </a:lnTo>
                <a:lnTo>
                  <a:pt x="354330" y="220980"/>
                </a:lnTo>
                <a:lnTo>
                  <a:pt x="355092" y="217932"/>
                </a:lnTo>
                <a:close/>
              </a:path>
              <a:path w="581660" h="365125">
                <a:moveTo>
                  <a:pt x="338328" y="211074"/>
                </a:moveTo>
                <a:lnTo>
                  <a:pt x="338328" y="208026"/>
                </a:lnTo>
                <a:lnTo>
                  <a:pt x="336804" y="204978"/>
                </a:lnTo>
                <a:lnTo>
                  <a:pt x="332994" y="204216"/>
                </a:lnTo>
                <a:lnTo>
                  <a:pt x="329946" y="205740"/>
                </a:lnTo>
                <a:lnTo>
                  <a:pt x="329184" y="209550"/>
                </a:lnTo>
                <a:lnTo>
                  <a:pt x="331470" y="212598"/>
                </a:lnTo>
                <a:lnTo>
                  <a:pt x="335280" y="213360"/>
                </a:lnTo>
                <a:lnTo>
                  <a:pt x="338328" y="211074"/>
                </a:lnTo>
                <a:close/>
              </a:path>
              <a:path w="581660" h="365125">
                <a:moveTo>
                  <a:pt x="322326" y="197358"/>
                </a:moveTo>
                <a:lnTo>
                  <a:pt x="320040" y="194310"/>
                </a:lnTo>
                <a:lnTo>
                  <a:pt x="316992" y="193548"/>
                </a:lnTo>
                <a:lnTo>
                  <a:pt x="313944" y="195834"/>
                </a:lnTo>
                <a:lnTo>
                  <a:pt x="313182" y="199644"/>
                </a:lnTo>
                <a:lnTo>
                  <a:pt x="315468" y="202692"/>
                </a:lnTo>
                <a:lnTo>
                  <a:pt x="318516" y="203454"/>
                </a:lnTo>
                <a:lnTo>
                  <a:pt x="321564" y="201168"/>
                </a:lnTo>
                <a:lnTo>
                  <a:pt x="322326" y="197358"/>
                </a:lnTo>
                <a:close/>
              </a:path>
              <a:path w="581660" h="365125">
                <a:moveTo>
                  <a:pt x="306324" y="187452"/>
                </a:moveTo>
                <a:lnTo>
                  <a:pt x="304038" y="184404"/>
                </a:lnTo>
                <a:lnTo>
                  <a:pt x="300990" y="183642"/>
                </a:lnTo>
                <a:lnTo>
                  <a:pt x="297942" y="185928"/>
                </a:lnTo>
                <a:lnTo>
                  <a:pt x="297180" y="189738"/>
                </a:lnTo>
                <a:lnTo>
                  <a:pt x="299466" y="192786"/>
                </a:lnTo>
                <a:lnTo>
                  <a:pt x="302514" y="192786"/>
                </a:lnTo>
                <a:lnTo>
                  <a:pt x="305562" y="191262"/>
                </a:lnTo>
                <a:lnTo>
                  <a:pt x="306324" y="187452"/>
                </a:lnTo>
                <a:close/>
              </a:path>
              <a:path w="581660" h="365125">
                <a:moveTo>
                  <a:pt x="290322" y="177546"/>
                </a:moveTo>
                <a:lnTo>
                  <a:pt x="288036" y="174498"/>
                </a:lnTo>
                <a:lnTo>
                  <a:pt x="284226" y="173736"/>
                </a:lnTo>
                <a:lnTo>
                  <a:pt x="281178" y="176022"/>
                </a:lnTo>
                <a:lnTo>
                  <a:pt x="281178" y="179070"/>
                </a:lnTo>
                <a:lnTo>
                  <a:pt x="282702" y="182118"/>
                </a:lnTo>
                <a:lnTo>
                  <a:pt x="286512" y="182880"/>
                </a:lnTo>
                <a:lnTo>
                  <a:pt x="289560" y="180594"/>
                </a:lnTo>
                <a:lnTo>
                  <a:pt x="290322" y="177546"/>
                </a:lnTo>
                <a:close/>
              </a:path>
              <a:path w="581660" h="365125">
                <a:moveTo>
                  <a:pt x="274320" y="166878"/>
                </a:moveTo>
                <a:lnTo>
                  <a:pt x="272034" y="163830"/>
                </a:lnTo>
                <a:lnTo>
                  <a:pt x="268224" y="163830"/>
                </a:lnTo>
                <a:lnTo>
                  <a:pt x="265176" y="165354"/>
                </a:lnTo>
                <a:lnTo>
                  <a:pt x="264414" y="169164"/>
                </a:lnTo>
                <a:lnTo>
                  <a:pt x="266700" y="172212"/>
                </a:lnTo>
                <a:lnTo>
                  <a:pt x="270510" y="172974"/>
                </a:lnTo>
                <a:lnTo>
                  <a:pt x="273558" y="170688"/>
                </a:lnTo>
                <a:lnTo>
                  <a:pt x="274320" y="166878"/>
                </a:lnTo>
                <a:close/>
              </a:path>
              <a:path w="581660" h="365125">
                <a:moveTo>
                  <a:pt x="257556" y="160782"/>
                </a:moveTo>
                <a:lnTo>
                  <a:pt x="257556" y="156972"/>
                </a:lnTo>
                <a:lnTo>
                  <a:pt x="256032" y="153924"/>
                </a:lnTo>
                <a:lnTo>
                  <a:pt x="252222" y="153162"/>
                </a:lnTo>
                <a:lnTo>
                  <a:pt x="249174" y="155448"/>
                </a:lnTo>
                <a:lnTo>
                  <a:pt x="248412" y="159258"/>
                </a:lnTo>
                <a:lnTo>
                  <a:pt x="250698" y="162306"/>
                </a:lnTo>
                <a:lnTo>
                  <a:pt x="254508" y="163068"/>
                </a:lnTo>
                <a:lnTo>
                  <a:pt x="257556" y="160782"/>
                </a:lnTo>
                <a:close/>
              </a:path>
              <a:path w="581660" h="365125">
                <a:moveTo>
                  <a:pt x="241554" y="147066"/>
                </a:moveTo>
                <a:lnTo>
                  <a:pt x="239268" y="144018"/>
                </a:lnTo>
                <a:lnTo>
                  <a:pt x="236220" y="143256"/>
                </a:lnTo>
                <a:lnTo>
                  <a:pt x="233172" y="145542"/>
                </a:lnTo>
                <a:lnTo>
                  <a:pt x="232410" y="149352"/>
                </a:lnTo>
                <a:lnTo>
                  <a:pt x="234696" y="152400"/>
                </a:lnTo>
                <a:lnTo>
                  <a:pt x="237744" y="152400"/>
                </a:lnTo>
                <a:lnTo>
                  <a:pt x="240792" y="150876"/>
                </a:lnTo>
                <a:lnTo>
                  <a:pt x="241554" y="147066"/>
                </a:lnTo>
                <a:close/>
              </a:path>
              <a:path w="581660" h="365125">
                <a:moveTo>
                  <a:pt x="225552" y="137160"/>
                </a:moveTo>
                <a:lnTo>
                  <a:pt x="223266" y="134112"/>
                </a:lnTo>
                <a:lnTo>
                  <a:pt x="220218" y="133350"/>
                </a:lnTo>
                <a:lnTo>
                  <a:pt x="217170" y="135636"/>
                </a:lnTo>
                <a:lnTo>
                  <a:pt x="216408" y="138684"/>
                </a:lnTo>
                <a:lnTo>
                  <a:pt x="217932" y="141732"/>
                </a:lnTo>
                <a:lnTo>
                  <a:pt x="221742" y="142494"/>
                </a:lnTo>
                <a:lnTo>
                  <a:pt x="224790" y="140208"/>
                </a:lnTo>
                <a:lnTo>
                  <a:pt x="225552" y="137160"/>
                </a:lnTo>
                <a:close/>
              </a:path>
              <a:path w="581660" h="365125">
                <a:moveTo>
                  <a:pt x="209550" y="126492"/>
                </a:moveTo>
                <a:lnTo>
                  <a:pt x="207264" y="123444"/>
                </a:lnTo>
                <a:lnTo>
                  <a:pt x="203454" y="123444"/>
                </a:lnTo>
                <a:lnTo>
                  <a:pt x="200406" y="124968"/>
                </a:lnTo>
                <a:lnTo>
                  <a:pt x="200406" y="128778"/>
                </a:lnTo>
                <a:lnTo>
                  <a:pt x="201930" y="131826"/>
                </a:lnTo>
                <a:lnTo>
                  <a:pt x="205740" y="132588"/>
                </a:lnTo>
                <a:lnTo>
                  <a:pt x="208788" y="130302"/>
                </a:lnTo>
                <a:lnTo>
                  <a:pt x="209550" y="126492"/>
                </a:lnTo>
                <a:close/>
              </a:path>
              <a:path w="581660" h="365125">
                <a:moveTo>
                  <a:pt x="192764" y="114977"/>
                </a:moveTo>
                <a:lnTo>
                  <a:pt x="187328" y="112742"/>
                </a:lnTo>
                <a:lnTo>
                  <a:pt x="183642" y="118872"/>
                </a:lnTo>
                <a:lnTo>
                  <a:pt x="185928" y="121920"/>
                </a:lnTo>
                <a:lnTo>
                  <a:pt x="192370" y="120812"/>
                </a:lnTo>
                <a:lnTo>
                  <a:pt x="192764" y="114977"/>
                </a:lnTo>
                <a:close/>
              </a:path>
              <a:path w="581660" h="365125">
                <a:moveTo>
                  <a:pt x="176784" y="106680"/>
                </a:moveTo>
                <a:lnTo>
                  <a:pt x="175260" y="103632"/>
                </a:lnTo>
                <a:lnTo>
                  <a:pt x="171450" y="102870"/>
                </a:lnTo>
                <a:lnTo>
                  <a:pt x="168402" y="105156"/>
                </a:lnTo>
                <a:lnTo>
                  <a:pt x="167640" y="108966"/>
                </a:lnTo>
                <a:lnTo>
                  <a:pt x="169926" y="111252"/>
                </a:lnTo>
                <a:lnTo>
                  <a:pt x="173736" y="112014"/>
                </a:lnTo>
                <a:lnTo>
                  <a:pt x="176022" y="110490"/>
                </a:lnTo>
                <a:lnTo>
                  <a:pt x="176784" y="106680"/>
                </a:lnTo>
                <a:close/>
              </a:path>
              <a:path w="581660" h="365125">
                <a:moveTo>
                  <a:pt x="160782" y="96774"/>
                </a:moveTo>
                <a:lnTo>
                  <a:pt x="158496" y="93726"/>
                </a:lnTo>
                <a:lnTo>
                  <a:pt x="155448" y="92964"/>
                </a:lnTo>
                <a:lnTo>
                  <a:pt x="152400" y="95250"/>
                </a:lnTo>
                <a:lnTo>
                  <a:pt x="151638" y="98298"/>
                </a:lnTo>
                <a:lnTo>
                  <a:pt x="153924" y="101346"/>
                </a:lnTo>
                <a:lnTo>
                  <a:pt x="156972" y="102108"/>
                </a:lnTo>
                <a:lnTo>
                  <a:pt x="160020" y="99822"/>
                </a:lnTo>
                <a:lnTo>
                  <a:pt x="160782" y="96774"/>
                </a:lnTo>
                <a:close/>
              </a:path>
              <a:path w="581660" h="365125">
                <a:moveTo>
                  <a:pt x="144780" y="86106"/>
                </a:moveTo>
                <a:lnTo>
                  <a:pt x="142494" y="83058"/>
                </a:lnTo>
                <a:lnTo>
                  <a:pt x="138684" y="83058"/>
                </a:lnTo>
                <a:lnTo>
                  <a:pt x="136398" y="84582"/>
                </a:lnTo>
                <a:lnTo>
                  <a:pt x="135636" y="88392"/>
                </a:lnTo>
                <a:lnTo>
                  <a:pt x="137160" y="91440"/>
                </a:lnTo>
                <a:lnTo>
                  <a:pt x="140970" y="92202"/>
                </a:lnTo>
                <a:lnTo>
                  <a:pt x="144018" y="89916"/>
                </a:lnTo>
                <a:lnTo>
                  <a:pt x="144780" y="86106"/>
                </a:lnTo>
                <a:close/>
              </a:path>
              <a:path w="581660" h="365125">
                <a:moveTo>
                  <a:pt x="127994" y="74591"/>
                </a:moveTo>
                <a:lnTo>
                  <a:pt x="122558" y="72356"/>
                </a:lnTo>
                <a:lnTo>
                  <a:pt x="118872" y="78486"/>
                </a:lnTo>
                <a:lnTo>
                  <a:pt x="121158" y="81534"/>
                </a:lnTo>
                <a:lnTo>
                  <a:pt x="127600" y="80426"/>
                </a:lnTo>
                <a:lnTo>
                  <a:pt x="127994" y="74591"/>
                </a:lnTo>
                <a:close/>
              </a:path>
              <a:path w="581660" h="365125">
                <a:moveTo>
                  <a:pt x="112776" y="66294"/>
                </a:moveTo>
                <a:lnTo>
                  <a:pt x="110490" y="63246"/>
                </a:lnTo>
                <a:lnTo>
                  <a:pt x="106680" y="62484"/>
                </a:lnTo>
                <a:lnTo>
                  <a:pt x="103632" y="64770"/>
                </a:lnTo>
                <a:lnTo>
                  <a:pt x="102870" y="68580"/>
                </a:lnTo>
                <a:lnTo>
                  <a:pt x="105156" y="70866"/>
                </a:lnTo>
                <a:lnTo>
                  <a:pt x="108966" y="71628"/>
                </a:lnTo>
                <a:lnTo>
                  <a:pt x="112014" y="70104"/>
                </a:lnTo>
                <a:lnTo>
                  <a:pt x="112776" y="66294"/>
                </a:lnTo>
                <a:close/>
              </a:path>
              <a:path w="581660" h="365125">
                <a:moveTo>
                  <a:pt x="96012" y="56388"/>
                </a:moveTo>
                <a:lnTo>
                  <a:pt x="94488" y="53340"/>
                </a:lnTo>
                <a:lnTo>
                  <a:pt x="90678" y="52578"/>
                </a:lnTo>
                <a:lnTo>
                  <a:pt x="87630" y="54864"/>
                </a:lnTo>
                <a:lnTo>
                  <a:pt x="86868" y="57912"/>
                </a:lnTo>
                <a:lnTo>
                  <a:pt x="89154" y="60960"/>
                </a:lnTo>
                <a:lnTo>
                  <a:pt x="92964" y="61722"/>
                </a:lnTo>
                <a:lnTo>
                  <a:pt x="95250" y="59436"/>
                </a:lnTo>
                <a:lnTo>
                  <a:pt x="96012" y="56388"/>
                </a:lnTo>
                <a:close/>
              </a:path>
              <a:path w="581660" h="365125">
                <a:moveTo>
                  <a:pt x="84582" y="7620"/>
                </a:moveTo>
                <a:lnTo>
                  <a:pt x="0" y="0"/>
                </a:lnTo>
                <a:lnTo>
                  <a:pt x="44196" y="72390"/>
                </a:lnTo>
                <a:lnTo>
                  <a:pt x="54864" y="55280"/>
                </a:lnTo>
                <a:lnTo>
                  <a:pt x="54864" y="34290"/>
                </a:lnTo>
                <a:lnTo>
                  <a:pt x="57912" y="32004"/>
                </a:lnTo>
                <a:lnTo>
                  <a:pt x="61722" y="32766"/>
                </a:lnTo>
                <a:lnTo>
                  <a:pt x="64008" y="35814"/>
                </a:lnTo>
                <a:lnTo>
                  <a:pt x="64008" y="40616"/>
                </a:lnTo>
                <a:lnTo>
                  <a:pt x="84582" y="7620"/>
                </a:lnTo>
                <a:close/>
              </a:path>
              <a:path w="581660" h="365125">
                <a:moveTo>
                  <a:pt x="64008" y="35814"/>
                </a:moveTo>
                <a:lnTo>
                  <a:pt x="61722" y="32766"/>
                </a:lnTo>
                <a:lnTo>
                  <a:pt x="57912" y="32004"/>
                </a:lnTo>
                <a:lnTo>
                  <a:pt x="54864" y="34290"/>
                </a:lnTo>
                <a:lnTo>
                  <a:pt x="54864" y="38100"/>
                </a:lnTo>
                <a:lnTo>
                  <a:pt x="56388" y="41148"/>
                </a:lnTo>
                <a:lnTo>
                  <a:pt x="60198" y="41148"/>
                </a:lnTo>
                <a:lnTo>
                  <a:pt x="63246" y="39624"/>
                </a:lnTo>
                <a:lnTo>
                  <a:pt x="64008" y="35814"/>
                </a:lnTo>
                <a:close/>
              </a:path>
              <a:path w="581660" h="365125">
                <a:moveTo>
                  <a:pt x="64008" y="40616"/>
                </a:moveTo>
                <a:lnTo>
                  <a:pt x="64008" y="35814"/>
                </a:lnTo>
                <a:lnTo>
                  <a:pt x="63246" y="39624"/>
                </a:lnTo>
                <a:lnTo>
                  <a:pt x="60198" y="41148"/>
                </a:lnTo>
                <a:lnTo>
                  <a:pt x="56388" y="41148"/>
                </a:lnTo>
                <a:lnTo>
                  <a:pt x="54864" y="38100"/>
                </a:lnTo>
                <a:lnTo>
                  <a:pt x="54864" y="55280"/>
                </a:lnTo>
                <a:lnTo>
                  <a:pt x="64008" y="40616"/>
                </a:lnTo>
                <a:close/>
              </a:path>
              <a:path w="581660" h="365125">
                <a:moveTo>
                  <a:pt x="80010" y="45720"/>
                </a:moveTo>
                <a:lnTo>
                  <a:pt x="77724" y="42672"/>
                </a:lnTo>
                <a:lnTo>
                  <a:pt x="74676" y="42672"/>
                </a:lnTo>
                <a:lnTo>
                  <a:pt x="71628" y="44196"/>
                </a:lnTo>
                <a:lnTo>
                  <a:pt x="70866" y="48006"/>
                </a:lnTo>
                <a:lnTo>
                  <a:pt x="73152" y="51054"/>
                </a:lnTo>
                <a:lnTo>
                  <a:pt x="76200" y="51816"/>
                </a:lnTo>
                <a:lnTo>
                  <a:pt x="79248" y="49530"/>
                </a:lnTo>
                <a:lnTo>
                  <a:pt x="80010" y="4572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50078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71495">
              <a:lnSpc>
                <a:spcPct val="100000"/>
              </a:lnSpc>
            </a:pPr>
            <a:r>
              <a:rPr sz="4400" dirty="0"/>
              <a:t>Solution</a:t>
            </a:r>
            <a:r>
              <a:rPr sz="4400" spc="25" dirty="0"/>
              <a:t> </a:t>
            </a:r>
            <a:r>
              <a:rPr sz="4400" spc="-5" dirty="0"/>
              <a:t>1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033405" y="1480966"/>
            <a:ext cx="384873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965" marR="5080" indent="-342900">
              <a:lnSpc>
                <a:spcPct val="1203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clas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s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Perso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/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/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bas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e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class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privat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1800" dirty="0">
                <a:latin typeface="Courier New"/>
                <a:cs typeface="Courier New"/>
              </a:rPr>
              <a:t>: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6305" y="2128920"/>
            <a:ext cx="1416050" cy="1244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>
              <a:lnSpc>
                <a:spcPct val="1203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int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string string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publi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</a:t>
            </a:r>
            <a:r>
              <a:rPr sz="1800" dirty="0">
                <a:latin typeface="Courier New"/>
                <a:cs typeface="Courier New"/>
              </a:rPr>
              <a:t>: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04107" y="2128920"/>
            <a:ext cx="1390015" cy="914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3980">
              <a:lnSpc>
                <a:spcPct val="120300"/>
              </a:lnSpc>
            </a:pPr>
            <a:r>
              <a:rPr sz="1800" spc="-10" dirty="0">
                <a:latin typeface="Courier New"/>
                <a:cs typeface="Courier New"/>
              </a:rPr>
              <a:t>idNum; firstName; lastName;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47805" y="3449451"/>
            <a:ext cx="303022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3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voi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d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setFields(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id,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voi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d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outputData();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88769" y="3449451"/>
            <a:ext cx="275717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strin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g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f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strin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g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l);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47805" y="4110105"/>
            <a:ext cx="398652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b="1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b="1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getID(</a:t>
            </a:r>
            <a:r>
              <a:rPr sz="1800" b="1" dirty="0">
                <a:latin typeface="Courier New"/>
                <a:cs typeface="Courier New"/>
              </a:rPr>
              <a:t>)</a:t>
            </a:r>
            <a:r>
              <a:rPr sz="1800" b="1" spc="-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retur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idNum</a:t>
            </a:r>
            <a:r>
              <a:rPr sz="1800" b="1" dirty="0">
                <a:latin typeface="Courier New"/>
                <a:cs typeface="Courier New"/>
              </a:rPr>
              <a:t>;</a:t>
            </a:r>
            <a:r>
              <a:rPr sz="1800" b="1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3382" y="4440043"/>
            <a:ext cx="139192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};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  <a:tabLst>
                <a:tab pos="421640" algn="l"/>
                <a:tab pos="831215" algn="l"/>
                <a:tab pos="1240790" algn="l"/>
              </a:tabLst>
            </a:pPr>
            <a:r>
              <a:rPr sz="1800" dirty="0">
                <a:latin typeface="Courier New"/>
                <a:cs typeface="Courier New"/>
              </a:rPr>
              <a:t>.	.	.	.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3405" y="5762898"/>
            <a:ext cx="187007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203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voi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d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Customer </a:t>
            </a:r>
            <a:r>
              <a:rPr sz="1800" spc="-5" dirty="0">
                <a:latin typeface="Courier New"/>
                <a:cs typeface="Courier New"/>
              </a:rPr>
              <a:t>cou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&lt;</a:t>
            </a:r>
            <a:r>
              <a:rPr sz="1800" dirty="0">
                <a:latin typeface="Courier New"/>
                <a:cs typeface="Courier New"/>
              </a:rPr>
              <a:t>&lt;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"ID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44775" y="4790940"/>
            <a:ext cx="6891655" cy="1556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57450" marR="5080" indent="-635" algn="just">
              <a:lnSpc>
                <a:spcPct val="100000"/>
              </a:lnSpc>
            </a:pP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Member function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s of a</a:t>
            </a:r>
            <a:r>
              <a:rPr sz="1800" i="1" spc="1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00009A"/>
                </a:solidFill>
                <a:latin typeface="Calibri"/>
                <a:cs typeface="Calibri"/>
              </a:rPr>
              <a:t>derive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d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class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ca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n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access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privat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dat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a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members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o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f </a:t>
            </a:r>
            <a:r>
              <a:rPr sz="1800" i="1" spc="-10" dirty="0">
                <a:solidFill>
                  <a:srgbClr val="00009A"/>
                </a:solidFill>
                <a:latin typeface="Calibri"/>
                <a:cs typeface="Calibri"/>
              </a:rPr>
              <a:t>th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base class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through </a:t>
            </a:r>
            <a:r>
              <a:rPr sz="1800" i="1" spc="-10" dirty="0">
                <a:solidFill>
                  <a:srgbClr val="00009A"/>
                </a:solidFill>
                <a:latin typeface="Calibri"/>
                <a:cs typeface="Calibri"/>
              </a:rPr>
              <a:t>th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public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function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s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o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f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the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bas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800" i="1" spc="1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1800" spc="-10" dirty="0">
                <a:latin typeface="Courier New"/>
                <a:cs typeface="Courier New"/>
              </a:rPr>
              <a:t>:</a:t>
            </a:r>
            <a:r>
              <a:rPr sz="1800" dirty="0">
                <a:latin typeface="Courier New"/>
                <a:cs typeface="Courier New"/>
              </a:rPr>
              <a:t>:</a:t>
            </a:r>
            <a:r>
              <a:rPr sz="1800" spc="-10" dirty="0">
                <a:latin typeface="Courier New"/>
                <a:cs typeface="Courier New"/>
              </a:rPr>
              <a:t> outputBalanceDue(</a:t>
            </a:r>
            <a:r>
              <a:rPr sz="1800" dirty="0">
                <a:latin typeface="Courier New"/>
                <a:cs typeface="Courier New"/>
              </a:rPr>
              <a:t>)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81915">
              <a:lnSpc>
                <a:spcPct val="100000"/>
              </a:lnSpc>
              <a:spcBef>
                <a:spcPts val="434"/>
              </a:spcBef>
            </a:pPr>
            <a:r>
              <a:rPr sz="1800" spc="-5" dirty="0">
                <a:latin typeface="Courier New"/>
                <a:cs typeface="Courier New"/>
              </a:rPr>
              <a:t>:</a:t>
            </a:r>
            <a:r>
              <a:rPr sz="1800" dirty="0">
                <a:latin typeface="Courier New"/>
                <a:cs typeface="Courier New"/>
              </a:rPr>
              <a:t>"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&lt;</a:t>
            </a:r>
            <a:r>
              <a:rPr sz="1800" dirty="0">
                <a:latin typeface="Courier New"/>
                <a:cs typeface="Courier New"/>
              </a:rPr>
              <a:t>&lt;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getID(</a:t>
            </a:r>
            <a:r>
              <a:rPr sz="1800" b="1" dirty="0">
                <a:latin typeface="Courier New"/>
                <a:cs typeface="Courier New"/>
              </a:rPr>
              <a:t>)</a:t>
            </a:r>
            <a:r>
              <a:rPr sz="1800" b="1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&lt;</a:t>
            </a:r>
            <a:r>
              <a:rPr sz="1800" dirty="0">
                <a:latin typeface="Courier New"/>
                <a:cs typeface="Courier New"/>
              </a:rPr>
              <a:t>&lt;</a:t>
            </a:r>
            <a:r>
              <a:rPr sz="1800" spc="-10" dirty="0">
                <a:latin typeface="Courier New"/>
                <a:cs typeface="Courier New"/>
              </a:rPr>
              <a:t> "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0" dirty="0">
                <a:latin typeface="Courier New"/>
                <a:cs typeface="Courier New"/>
              </a:rPr>
              <a:t> balanc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10" dirty="0">
                <a:latin typeface="Courier New"/>
                <a:cs typeface="Courier New"/>
              </a:rPr>
              <a:t> du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10" dirty="0">
                <a:latin typeface="Courier New"/>
                <a:cs typeface="Courier New"/>
              </a:rPr>
              <a:t> $</a:t>
            </a:r>
            <a:r>
              <a:rPr sz="1800" dirty="0">
                <a:latin typeface="Courier New"/>
                <a:cs typeface="Courier New"/>
              </a:rPr>
              <a:t>"</a:t>
            </a:r>
            <a:r>
              <a:rPr sz="1800" spc="-10" dirty="0">
                <a:latin typeface="Courier New"/>
                <a:cs typeface="Courier New"/>
              </a:rPr>
              <a:t> &lt;&lt;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76305" y="6367157"/>
            <a:ext cx="26193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balanceDu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&lt;</a:t>
            </a:r>
            <a:r>
              <a:rPr sz="1800" dirty="0">
                <a:latin typeface="Courier New"/>
                <a:cs typeface="Courier New"/>
              </a:rPr>
              <a:t>&lt;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endl;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3405" y="6697872"/>
            <a:ext cx="1625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206887" y="5212841"/>
            <a:ext cx="1072896" cy="8602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86163" y="4402835"/>
            <a:ext cx="2293620" cy="603885"/>
          </a:xfrm>
          <a:custGeom>
            <a:avLst/>
            <a:gdLst/>
            <a:ahLst/>
            <a:cxnLst/>
            <a:rect l="l" t="t" r="r" b="b"/>
            <a:pathLst>
              <a:path w="2293620" h="603885">
                <a:moveTo>
                  <a:pt x="2293620" y="600455"/>
                </a:moveTo>
                <a:lnTo>
                  <a:pt x="2293620" y="596645"/>
                </a:lnTo>
                <a:lnTo>
                  <a:pt x="2290572" y="594359"/>
                </a:lnTo>
                <a:lnTo>
                  <a:pt x="2286762" y="595121"/>
                </a:lnTo>
                <a:lnTo>
                  <a:pt x="2284476" y="598169"/>
                </a:lnTo>
                <a:lnTo>
                  <a:pt x="2285238" y="601217"/>
                </a:lnTo>
                <a:lnTo>
                  <a:pt x="2288286" y="603503"/>
                </a:lnTo>
                <a:lnTo>
                  <a:pt x="2291334" y="603503"/>
                </a:lnTo>
                <a:lnTo>
                  <a:pt x="2293620" y="600455"/>
                </a:lnTo>
                <a:close/>
              </a:path>
              <a:path w="2293620" h="603885">
                <a:moveTo>
                  <a:pt x="2275332" y="595883"/>
                </a:moveTo>
                <a:lnTo>
                  <a:pt x="2274570" y="592073"/>
                </a:lnTo>
                <a:lnTo>
                  <a:pt x="2272284" y="589787"/>
                </a:lnTo>
                <a:lnTo>
                  <a:pt x="2268474" y="590549"/>
                </a:lnTo>
                <a:lnTo>
                  <a:pt x="2266188" y="592835"/>
                </a:lnTo>
                <a:lnTo>
                  <a:pt x="2266950" y="596645"/>
                </a:lnTo>
                <a:lnTo>
                  <a:pt x="2269236" y="598931"/>
                </a:lnTo>
                <a:lnTo>
                  <a:pt x="2273046" y="598931"/>
                </a:lnTo>
                <a:lnTo>
                  <a:pt x="2275332" y="595883"/>
                </a:lnTo>
                <a:close/>
              </a:path>
              <a:path w="2293620" h="603885">
                <a:moveTo>
                  <a:pt x="2257044" y="591311"/>
                </a:moveTo>
                <a:lnTo>
                  <a:pt x="2256282" y="587501"/>
                </a:lnTo>
                <a:lnTo>
                  <a:pt x="2253234" y="585215"/>
                </a:lnTo>
                <a:lnTo>
                  <a:pt x="2250186" y="585977"/>
                </a:lnTo>
                <a:lnTo>
                  <a:pt x="2247900" y="588263"/>
                </a:lnTo>
                <a:lnTo>
                  <a:pt x="2247900" y="592073"/>
                </a:lnTo>
                <a:lnTo>
                  <a:pt x="2250948" y="594359"/>
                </a:lnTo>
                <a:lnTo>
                  <a:pt x="2254758" y="594359"/>
                </a:lnTo>
                <a:lnTo>
                  <a:pt x="2257044" y="591311"/>
                </a:lnTo>
                <a:close/>
              </a:path>
              <a:path w="2293620" h="603885">
                <a:moveTo>
                  <a:pt x="2237994" y="586739"/>
                </a:moveTo>
                <a:lnTo>
                  <a:pt x="2237994" y="582929"/>
                </a:lnTo>
                <a:lnTo>
                  <a:pt x="2234946" y="580643"/>
                </a:lnTo>
                <a:lnTo>
                  <a:pt x="2231136" y="581405"/>
                </a:lnTo>
                <a:lnTo>
                  <a:pt x="2228850" y="583691"/>
                </a:lnTo>
                <a:lnTo>
                  <a:pt x="2229612" y="587501"/>
                </a:lnTo>
                <a:lnTo>
                  <a:pt x="2232660" y="589787"/>
                </a:lnTo>
                <a:lnTo>
                  <a:pt x="2236470" y="589025"/>
                </a:lnTo>
                <a:lnTo>
                  <a:pt x="2237994" y="586739"/>
                </a:lnTo>
                <a:close/>
              </a:path>
              <a:path w="2293620" h="603885">
                <a:moveTo>
                  <a:pt x="2219706" y="582167"/>
                </a:moveTo>
                <a:lnTo>
                  <a:pt x="2219706" y="578357"/>
                </a:lnTo>
                <a:lnTo>
                  <a:pt x="2216658" y="576071"/>
                </a:lnTo>
                <a:lnTo>
                  <a:pt x="2212848" y="576833"/>
                </a:lnTo>
                <a:lnTo>
                  <a:pt x="2210562" y="579119"/>
                </a:lnTo>
                <a:lnTo>
                  <a:pt x="2211324" y="582929"/>
                </a:lnTo>
                <a:lnTo>
                  <a:pt x="2213610" y="585215"/>
                </a:lnTo>
                <a:lnTo>
                  <a:pt x="2217420" y="584453"/>
                </a:lnTo>
                <a:lnTo>
                  <a:pt x="2219706" y="582167"/>
                </a:lnTo>
                <a:close/>
              </a:path>
              <a:path w="2293620" h="603885">
                <a:moveTo>
                  <a:pt x="2201418" y="577595"/>
                </a:moveTo>
                <a:lnTo>
                  <a:pt x="2200656" y="573785"/>
                </a:lnTo>
                <a:lnTo>
                  <a:pt x="2198370" y="571499"/>
                </a:lnTo>
                <a:lnTo>
                  <a:pt x="2194560" y="571499"/>
                </a:lnTo>
                <a:lnTo>
                  <a:pt x="2192274" y="574547"/>
                </a:lnTo>
                <a:lnTo>
                  <a:pt x="2192274" y="578357"/>
                </a:lnTo>
                <a:lnTo>
                  <a:pt x="2195322" y="580643"/>
                </a:lnTo>
                <a:lnTo>
                  <a:pt x="2199132" y="579881"/>
                </a:lnTo>
                <a:lnTo>
                  <a:pt x="2201418" y="577595"/>
                </a:lnTo>
                <a:close/>
              </a:path>
              <a:path w="2293620" h="603885">
                <a:moveTo>
                  <a:pt x="2183130" y="573023"/>
                </a:moveTo>
                <a:lnTo>
                  <a:pt x="2182368" y="569213"/>
                </a:lnTo>
                <a:lnTo>
                  <a:pt x="2179320" y="566927"/>
                </a:lnTo>
                <a:lnTo>
                  <a:pt x="2176272" y="566927"/>
                </a:lnTo>
                <a:lnTo>
                  <a:pt x="2173986" y="569975"/>
                </a:lnTo>
                <a:lnTo>
                  <a:pt x="2173986" y="573785"/>
                </a:lnTo>
                <a:lnTo>
                  <a:pt x="2177034" y="576071"/>
                </a:lnTo>
                <a:lnTo>
                  <a:pt x="2180844" y="575309"/>
                </a:lnTo>
                <a:lnTo>
                  <a:pt x="2183130" y="573023"/>
                </a:lnTo>
                <a:close/>
              </a:path>
              <a:path w="2293620" h="603885">
                <a:moveTo>
                  <a:pt x="2164080" y="567689"/>
                </a:moveTo>
                <a:lnTo>
                  <a:pt x="2164080" y="564641"/>
                </a:lnTo>
                <a:lnTo>
                  <a:pt x="2161032" y="562355"/>
                </a:lnTo>
                <a:lnTo>
                  <a:pt x="2157222" y="562355"/>
                </a:lnTo>
                <a:lnTo>
                  <a:pt x="2154936" y="565403"/>
                </a:lnTo>
                <a:lnTo>
                  <a:pt x="2155698" y="569213"/>
                </a:lnTo>
                <a:lnTo>
                  <a:pt x="2158746" y="571499"/>
                </a:lnTo>
                <a:lnTo>
                  <a:pt x="2161794" y="570737"/>
                </a:lnTo>
                <a:lnTo>
                  <a:pt x="2164080" y="567689"/>
                </a:lnTo>
                <a:close/>
              </a:path>
              <a:path w="2293620" h="603885">
                <a:moveTo>
                  <a:pt x="2145792" y="563117"/>
                </a:moveTo>
                <a:lnTo>
                  <a:pt x="2145792" y="560069"/>
                </a:lnTo>
                <a:lnTo>
                  <a:pt x="2142744" y="557783"/>
                </a:lnTo>
                <a:lnTo>
                  <a:pt x="2138934" y="557783"/>
                </a:lnTo>
                <a:lnTo>
                  <a:pt x="2136648" y="560831"/>
                </a:lnTo>
                <a:lnTo>
                  <a:pt x="2137410" y="564641"/>
                </a:lnTo>
                <a:lnTo>
                  <a:pt x="2139696" y="566927"/>
                </a:lnTo>
                <a:lnTo>
                  <a:pt x="2143506" y="566165"/>
                </a:lnTo>
                <a:lnTo>
                  <a:pt x="2145792" y="563117"/>
                </a:lnTo>
                <a:close/>
              </a:path>
              <a:path w="2293620" h="603885">
                <a:moveTo>
                  <a:pt x="2127504" y="558545"/>
                </a:moveTo>
                <a:lnTo>
                  <a:pt x="2126742" y="555497"/>
                </a:lnTo>
                <a:lnTo>
                  <a:pt x="2124456" y="553211"/>
                </a:lnTo>
                <a:lnTo>
                  <a:pt x="2120646" y="553211"/>
                </a:lnTo>
                <a:lnTo>
                  <a:pt x="2118360" y="556259"/>
                </a:lnTo>
                <a:lnTo>
                  <a:pt x="2118360" y="560069"/>
                </a:lnTo>
                <a:lnTo>
                  <a:pt x="2121408" y="562355"/>
                </a:lnTo>
                <a:lnTo>
                  <a:pt x="2125218" y="561593"/>
                </a:lnTo>
                <a:lnTo>
                  <a:pt x="2127504" y="558545"/>
                </a:lnTo>
                <a:close/>
              </a:path>
              <a:path w="2293620" h="603885">
                <a:moveTo>
                  <a:pt x="2109216" y="553973"/>
                </a:moveTo>
                <a:lnTo>
                  <a:pt x="2108454" y="550163"/>
                </a:lnTo>
                <a:lnTo>
                  <a:pt x="2105406" y="548639"/>
                </a:lnTo>
                <a:lnTo>
                  <a:pt x="2101596" y="548639"/>
                </a:lnTo>
                <a:lnTo>
                  <a:pt x="2100072" y="551687"/>
                </a:lnTo>
                <a:lnTo>
                  <a:pt x="2100072" y="555497"/>
                </a:lnTo>
                <a:lnTo>
                  <a:pt x="2103120" y="557783"/>
                </a:lnTo>
                <a:lnTo>
                  <a:pt x="2106930" y="557021"/>
                </a:lnTo>
                <a:lnTo>
                  <a:pt x="2109216" y="553973"/>
                </a:lnTo>
                <a:close/>
              </a:path>
              <a:path w="2293620" h="603885">
                <a:moveTo>
                  <a:pt x="2090166" y="549401"/>
                </a:moveTo>
                <a:lnTo>
                  <a:pt x="2090166" y="545591"/>
                </a:lnTo>
                <a:lnTo>
                  <a:pt x="2087118" y="543305"/>
                </a:lnTo>
                <a:lnTo>
                  <a:pt x="2083308" y="544067"/>
                </a:lnTo>
                <a:lnTo>
                  <a:pt x="2081022" y="547115"/>
                </a:lnTo>
                <a:lnTo>
                  <a:pt x="2081784" y="550925"/>
                </a:lnTo>
                <a:lnTo>
                  <a:pt x="2084832" y="553211"/>
                </a:lnTo>
                <a:lnTo>
                  <a:pt x="2087880" y="552449"/>
                </a:lnTo>
                <a:lnTo>
                  <a:pt x="2090166" y="549401"/>
                </a:lnTo>
                <a:close/>
              </a:path>
              <a:path w="2293620" h="603885">
                <a:moveTo>
                  <a:pt x="2071878" y="544829"/>
                </a:moveTo>
                <a:lnTo>
                  <a:pt x="2071116" y="541019"/>
                </a:lnTo>
                <a:lnTo>
                  <a:pt x="2068830" y="538733"/>
                </a:lnTo>
                <a:lnTo>
                  <a:pt x="2065020" y="539495"/>
                </a:lnTo>
                <a:lnTo>
                  <a:pt x="2062734" y="542543"/>
                </a:lnTo>
                <a:lnTo>
                  <a:pt x="2063496" y="546353"/>
                </a:lnTo>
                <a:lnTo>
                  <a:pt x="2065782" y="547877"/>
                </a:lnTo>
                <a:lnTo>
                  <a:pt x="2069592" y="547877"/>
                </a:lnTo>
                <a:lnTo>
                  <a:pt x="2071878" y="544829"/>
                </a:lnTo>
                <a:close/>
              </a:path>
              <a:path w="2293620" h="603885">
                <a:moveTo>
                  <a:pt x="2053590" y="540257"/>
                </a:moveTo>
                <a:lnTo>
                  <a:pt x="2052828" y="536447"/>
                </a:lnTo>
                <a:lnTo>
                  <a:pt x="2049780" y="534161"/>
                </a:lnTo>
                <a:lnTo>
                  <a:pt x="2046732" y="534923"/>
                </a:lnTo>
                <a:lnTo>
                  <a:pt x="2044446" y="537971"/>
                </a:lnTo>
                <a:lnTo>
                  <a:pt x="2044446" y="541019"/>
                </a:lnTo>
                <a:lnTo>
                  <a:pt x="2047494" y="543305"/>
                </a:lnTo>
                <a:lnTo>
                  <a:pt x="2051304" y="543305"/>
                </a:lnTo>
                <a:lnTo>
                  <a:pt x="2053590" y="540257"/>
                </a:lnTo>
                <a:close/>
              </a:path>
              <a:path w="2293620" h="603885">
                <a:moveTo>
                  <a:pt x="2035302" y="535685"/>
                </a:moveTo>
                <a:lnTo>
                  <a:pt x="2034540" y="531875"/>
                </a:lnTo>
                <a:lnTo>
                  <a:pt x="2031492" y="529589"/>
                </a:lnTo>
                <a:lnTo>
                  <a:pt x="2027682" y="530351"/>
                </a:lnTo>
                <a:lnTo>
                  <a:pt x="2025396" y="533399"/>
                </a:lnTo>
                <a:lnTo>
                  <a:pt x="2026158" y="536447"/>
                </a:lnTo>
                <a:lnTo>
                  <a:pt x="2029206" y="538733"/>
                </a:lnTo>
                <a:lnTo>
                  <a:pt x="2033016" y="538733"/>
                </a:lnTo>
                <a:lnTo>
                  <a:pt x="2035302" y="535685"/>
                </a:lnTo>
                <a:close/>
              </a:path>
              <a:path w="2293620" h="603885">
                <a:moveTo>
                  <a:pt x="2016252" y="531113"/>
                </a:moveTo>
                <a:lnTo>
                  <a:pt x="2016252" y="527303"/>
                </a:lnTo>
                <a:lnTo>
                  <a:pt x="2013204" y="525017"/>
                </a:lnTo>
                <a:lnTo>
                  <a:pt x="2009394" y="525779"/>
                </a:lnTo>
                <a:lnTo>
                  <a:pt x="2007108" y="528827"/>
                </a:lnTo>
                <a:lnTo>
                  <a:pt x="2007870" y="531875"/>
                </a:lnTo>
                <a:lnTo>
                  <a:pt x="2010918" y="534161"/>
                </a:lnTo>
                <a:lnTo>
                  <a:pt x="2013966" y="534161"/>
                </a:lnTo>
                <a:lnTo>
                  <a:pt x="2016252" y="531113"/>
                </a:lnTo>
                <a:close/>
              </a:path>
              <a:path w="2293620" h="603885">
                <a:moveTo>
                  <a:pt x="1997964" y="526541"/>
                </a:moveTo>
                <a:lnTo>
                  <a:pt x="1997202" y="522731"/>
                </a:lnTo>
                <a:lnTo>
                  <a:pt x="1994916" y="520445"/>
                </a:lnTo>
                <a:lnTo>
                  <a:pt x="1991106" y="521207"/>
                </a:lnTo>
                <a:lnTo>
                  <a:pt x="1988820" y="523493"/>
                </a:lnTo>
                <a:lnTo>
                  <a:pt x="1989582" y="527303"/>
                </a:lnTo>
                <a:lnTo>
                  <a:pt x="1991868" y="529589"/>
                </a:lnTo>
                <a:lnTo>
                  <a:pt x="1995678" y="529589"/>
                </a:lnTo>
                <a:lnTo>
                  <a:pt x="1997964" y="526541"/>
                </a:lnTo>
                <a:close/>
              </a:path>
              <a:path w="2293620" h="603885">
                <a:moveTo>
                  <a:pt x="1979676" y="521969"/>
                </a:moveTo>
                <a:lnTo>
                  <a:pt x="1978914" y="518159"/>
                </a:lnTo>
                <a:lnTo>
                  <a:pt x="1975866" y="515873"/>
                </a:lnTo>
                <a:lnTo>
                  <a:pt x="1972818" y="516635"/>
                </a:lnTo>
                <a:lnTo>
                  <a:pt x="1970532" y="518921"/>
                </a:lnTo>
                <a:lnTo>
                  <a:pt x="1970532" y="522731"/>
                </a:lnTo>
                <a:lnTo>
                  <a:pt x="1973580" y="525017"/>
                </a:lnTo>
                <a:lnTo>
                  <a:pt x="1977390" y="525017"/>
                </a:lnTo>
                <a:lnTo>
                  <a:pt x="1979676" y="521969"/>
                </a:lnTo>
                <a:close/>
              </a:path>
              <a:path w="2293620" h="603885">
                <a:moveTo>
                  <a:pt x="1960626" y="517397"/>
                </a:moveTo>
                <a:lnTo>
                  <a:pt x="1960626" y="513587"/>
                </a:lnTo>
                <a:lnTo>
                  <a:pt x="1957578" y="511301"/>
                </a:lnTo>
                <a:lnTo>
                  <a:pt x="1953768" y="512063"/>
                </a:lnTo>
                <a:lnTo>
                  <a:pt x="1951482" y="514349"/>
                </a:lnTo>
                <a:lnTo>
                  <a:pt x="1952244" y="518159"/>
                </a:lnTo>
                <a:lnTo>
                  <a:pt x="1955292" y="520445"/>
                </a:lnTo>
                <a:lnTo>
                  <a:pt x="1959102" y="519683"/>
                </a:lnTo>
                <a:lnTo>
                  <a:pt x="1960626" y="517397"/>
                </a:lnTo>
                <a:close/>
              </a:path>
              <a:path w="2293620" h="603885">
                <a:moveTo>
                  <a:pt x="1942338" y="512825"/>
                </a:moveTo>
                <a:lnTo>
                  <a:pt x="1942338" y="509015"/>
                </a:lnTo>
                <a:lnTo>
                  <a:pt x="1939290" y="506729"/>
                </a:lnTo>
                <a:lnTo>
                  <a:pt x="1935480" y="507491"/>
                </a:lnTo>
                <a:lnTo>
                  <a:pt x="1933194" y="509777"/>
                </a:lnTo>
                <a:lnTo>
                  <a:pt x="1933956" y="513587"/>
                </a:lnTo>
                <a:lnTo>
                  <a:pt x="1936242" y="515873"/>
                </a:lnTo>
                <a:lnTo>
                  <a:pt x="1937004" y="515873"/>
                </a:lnTo>
                <a:lnTo>
                  <a:pt x="1940052" y="515111"/>
                </a:lnTo>
                <a:lnTo>
                  <a:pt x="1942338" y="512825"/>
                </a:lnTo>
                <a:close/>
              </a:path>
              <a:path w="2293620" h="603885">
                <a:moveTo>
                  <a:pt x="1924050" y="508253"/>
                </a:moveTo>
                <a:lnTo>
                  <a:pt x="1923288" y="504443"/>
                </a:lnTo>
                <a:lnTo>
                  <a:pt x="1921002" y="502157"/>
                </a:lnTo>
                <a:lnTo>
                  <a:pt x="1917192" y="502157"/>
                </a:lnTo>
                <a:lnTo>
                  <a:pt x="1914906" y="505205"/>
                </a:lnTo>
                <a:lnTo>
                  <a:pt x="1914906" y="509015"/>
                </a:lnTo>
                <a:lnTo>
                  <a:pt x="1917954" y="511301"/>
                </a:lnTo>
                <a:lnTo>
                  <a:pt x="1921764" y="510539"/>
                </a:lnTo>
                <a:lnTo>
                  <a:pt x="1924050" y="508253"/>
                </a:lnTo>
                <a:close/>
              </a:path>
              <a:path w="2293620" h="603885">
                <a:moveTo>
                  <a:pt x="1905762" y="503681"/>
                </a:moveTo>
                <a:lnTo>
                  <a:pt x="1905000" y="499871"/>
                </a:lnTo>
                <a:lnTo>
                  <a:pt x="1901952" y="497585"/>
                </a:lnTo>
                <a:lnTo>
                  <a:pt x="1898904" y="497585"/>
                </a:lnTo>
                <a:lnTo>
                  <a:pt x="1896618" y="500633"/>
                </a:lnTo>
                <a:lnTo>
                  <a:pt x="1896618" y="504443"/>
                </a:lnTo>
                <a:lnTo>
                  <a:pt x="1899666" y="506729"/>
                </a:lnTo>
                <a:lnTo>
                  <a:pt x="1903476" y="505967"/>
                </a:lnTo>
                <a:lnTo>
                  <a:pt x="1905762" y="503681"/>
                </a:lnTo>
                <a:close/>
              </a:path>
              <a:path w="2293620" h="603885">
                <a:moveTo>
                  <a:pt x="1886712" y="498347"/>
                </a:moveTo>
                <a:lnTo>
                  <a:pt x="1886712" y="495299"/>
                </a:lnTo>
                <a:lnTo>
                  <a:pt x="1883664" y="493013"/>
                </a:lnTo>
                <a:lnTo>
                  <a:pt x="1879854" y="493013"/>
                </a:lnTo>
                <a:lnTo>
                  <a:pt x="1877568" y="496061"/>
                </a:lnTo>
                <a:lnTo>
                  <a:pt x="1878330" y="499871"/>
                </a:lnTo>
                <a:lnTo>
                  <a:pt x="1881378" y="502157"/>
                </a:lnTo>
                <a:lnTo>
                  <a:pt x="1884426" y="501395"/>
                </a:lnTo>
                <a:lnTo>
                  <a:pt x="1886712" y="498347"/>
                </a:lnTo>
                <a:close/>
              </a:path>
              <a:path w="2293620" h="603885">
                <a:moveTo>
                  <a:pt x="1868424" y="493775"/>
                </a:moveTo>
                <a:lnTo>
                  <a:pt x="1868424" y="490727"/>
                </a:lnTo>
                <a:lnTo>
                  <a:pt x="1865376" y="488441"/>
                </a:lnTo>
                <a:lnTo>
                  <a:pt x="1861566" y="488441"/>
                </a:lnTo>
                <a:lnTo>
                  <a:pt x="1859280" y="491489"/>
                </a:lnTo>
                <a:lnTo>
                  <a:pt x="1860042" y="495299"/>
                </a:lnTo>
                <a:lnTo>
                  <a:pt x="1862328" y="497585"/>
                </a:lnTo>
                <a:lnTo>
                  <a:pt x="1866138" y="496823"/>
                </a:lnTo>
                <a:lnTo>
                  <a:pt x="1868424" y="493775"/>
                </a:lnTo>
                <a:close/>
              </a:path>
              <a:path w="2293620" h="603885">
                <a:moveTo>
                  <a:pt x="1850136" y="489203"/>
                </a:moveTo>
                <a:lnTo>
                  <a:pt x="1849374" y="486155"/>
                </a:lnTo>
                <a:lnTo>
                  <a:pt x="1847088" y="483869"/>
                </a:lnTo>
                <a:lnTo>
                  <a:pt x="1843278" y="483869"/>
                </a:lnTo>
                <a:lnTo>
                  <a:pt x="1840992" y="486917"/>
                </a:lnTo>
                <a:lnTo>
                  <a:pt x="1840992" y="490727"/>
                </a:lnTo>
                <a:lnTo>
                  <a:pt x="1844040" y="493013"/>
                </a:lnTo>
                <a:lnTo>
                  <a:pt x="1847850" y="492251"/>
                </a:lnTo>
                <a:lnTo>
                  <a:pt x="1850136" y="489203"/>
                </a:lnTo>
                <a:close/>
              </a:path>
              <a:path w="2293620" h="603885">
                <a:moveTo>
                  <a:pt x="1831848" y="484631"/>
                </a:moveTo>
                <a:lnTo>
                  <a:pt x="1831086" y="480821"/>
                </a:lnTo>
                <a:lnTo>
                  <a:pt x="1828038" y="479297"/>
                </a:lnTo>
                <a:lnTo>
                  <a:pt x="1824228" y="479297"/>
                </a:lnTo>
                <a:lnTo>
                  <a:pt x="1822704" y="482345"/>
                </a:lnTo>
                <a:lnTo>
                  <a:pt x="1822704" y="486155"/>
                </a:lnTo>
                <a:lnTo>
                  <a:pt x="1825752" y="488441"/>
                </a:lnTo>
                <a:lnTo>
                  <a:pt x="1829562" y="487679"/>
                </a:lnTo>
                <a:lnTo>
                  <a:pt x="1831848" y="484631"/>
                </a:lnTo>
                <a:close/>
              </a:path>
              <a:path w="2293620" h="603885">
                <a:moveTo>
                  <a:pt x="1812798" y="480059"/>
                </a:moveTo>
                <a:lnTo>
                  <a:pt x="1812798" y="476249"/>
                </a:lnTo>
                <a:lnTo>
                  <a:pt x="1809750" y="473963"/>
                </a:lnTo>
                <a:lnTo>
                  <a:pt x="1805940" y="474725"/>
                </a:lnTo>
                <a:lnTo>
                  <a:pt x="1803654" y="477773"/>
                </a:lnTo>
                <a:lnTo>
                  <a:pt x="1804416" y="481583"/>
                </a:lnTo>
                <a:lnTo>
                  <a:pt x="1807464" y="483869"/>
                </a:lnTo>
                <a:lnTo>
                  <a:pt x="1810512" y="483107"/>
                </a:lnTo>
                <a:lnTo>
                  <a:pt x="1812798" y="480059"/>
                </a:lnTo>
                <a:close/>
              </a:path>
              <a:path w="2293620" h="603885">
                <a:moveTo>
                  <a:pt x="1794510" y="475487"/>
                </a:moveTo>
                <a:lnTo>
                  <a:pt x="1794510" y="471677"/>
                </a:lnTo>
                <a:lnTo>
                  <a:pt x="1791462" y="469391"/>
                </a:lnTo>
                <a:lnTo>
                  <a:pt x="1787652" y="470153"/>
                </a:lnTo>
                <a:lnTo>
                  <a:pt x="1785366" y="473201"/>
                </a:lnTo>
                <a:lnTo>
                  <a:pt x="1786128" y="477011"/>
                </a:lnTo>
                <a:lnTo>
                  <a:pt x="1788414" y="478535"/>
                </a:lnTo>
                <a:lnTo>
                  <a:pt x="1792224" y="478535"/>
                </a:lnTo>
                <a:lnTo>
                  <a:pt x="1794510" y="475487"/>
                </a:lnTo>
                <a:close/>
              </a:path>
              <a:path w="2293620" h="603885">
                <a:moveTo>
                  <a:pt x="1776222" y="470915"/>
                </a:moveTo>
                <a:lnTo>
                  <a:pt x="1775460" y="467105"/>
                </a:lnTo>
                <a:lnTo>
                  <a:pt x="1772412" y="464819"/>
                </a:lnTo>
                <a:lnTo>
                  <a:pt x="1769364" y="465581"/>
                </a:lnTo>
                <a:lnTo>
                  <a:pt x="1767078" y="468629"/>
                </a:lnTo>
                <a:lnTo>
                  <a:pt x="1767078" y="471677"/>
                </a:lnTo>
                <a:lnTo>
                  <a:pt x="1770126" y="473963"/>
                </a:lnTo>
                <a:lnTo>
                  <a:pt x="1773936" y="473963"/>
                </a:lnTo>
                <a:lnTo>
                  <a:pt x="1776222" y="470915"/>
                </a:lnTo>
                <a:close/>
              </a:path>
              <a:path w="2293620" h="603885">
                <a:moveTo>
                  <a:pt x="1757934" y="466343"/>
                </a:moveTo>
                <a:lnTo>
                  <a:pt x="1757172" y="462533"/>
                </a:lnTo>
                <a:lnTo>
                  <a:pt x="1754124" y="460247"/>
                </a:lnTo>
                <a:lnTo>
                  <a:pt x="1750314" y="461009"/>
                </a:lnTo>
                <a:lnTo>
                  <a:pt x="1748028" y="464057"/>
                </a:lnTo>
                <a:lnTo>
                  <a:pt x="1748790" y="467105"/>
                </a:lnTo>
                <a:lnTo>
                  <a:pt x="1751838" y="469391"/>
                </a:lnTo>
                <a:lnTo>
                  <a:pt x="1755648" y="469391"/>
                </a:lnTo>
                <a:lnTo>
                  <a:pt x="1757934" y="466343"/>
                </a:lnTo>
                <a:close/>
              </a:path>
              <a:path w="2293620" h="603885">
                <a:moveTo>
                  <a:pt x="1738884" y="461771"/>
                </a:moveTo>
                <a:lnTo>
                  <a:pt x="1738884" y="457961"/>
                </a:lnTo>
                <a:lnTo>
                  <a:pt x="1735836" y="455675"/>
                </a:lnTo>
                <a:lnTo>
                  <a:pt x="1732026" y="456437"/>
                </a:lnTo>
                <a:lnTo>
                  <a:pt x="1729740" y="459485"/>
                </a:lnTo>
                <a:lnTo>
                  <a:pt x="1730502" y="462533"/>
                </a:lnTo>
                <a:lnTo>
                  <a:pt x="1733550" y="464819"/>
                </a:lnTo>
                <a:lnTo>
                  <a:pt x="1736598" y="464819"/>
                </a:lnTo>
                <a:lnTo>
                  <a:pt x="1738884" y="461771"/>
                </a:lnTo>
                <a:close/>
              </a:path>
              <a:path w="2293620" h="603885">
                <a:moveTo>
                  <a:pt x="1720596" y="457199"/>
                </a:moveTo>
                <a:lnTo>
                  <a:pt x="1719834" y="453389"/>
                </a:lnTo>
                <a:lnTo>
                  <a:pt x="1717548" y="451103"/>
                </a:lnTo>
                <a:lnTo>
                  <a:pt x="1713738" y="451865"/>
                </a:lnTo>
                <a:lnTo>
                  <a:pt x="1711452" y="454151"/>
                </a:lnTo>
                <a:lnTo>
                  <a:pt x="1712214" y="457961"/>
                </a:lnTo>
                <a:lnTo>
                  <a:pt x="1714500" y="460247"/>
                </a:lnTo>
                <a:lnTo>
                  <a:pt x="1718310" y="460247"/>
                </a:lnTo>
                <a:lnTo>
                  <a:pt x="1720596" y="457199"/>
                </a:lnTo>
                <a:close/>
              </a:path>
              <a:path w="2293620" h="603885">
                <a:moveTo>
                  <a:pt x="1702308" y="452627"/>
                </a:moveTo>
                <a:lnTo>
                  <a:pt x="1701546" y="448817"/>
                </a:lnTo>
                <a:lnTo>
                  <a:pt x="1698498" y="446531"/>
                </a:lnTo>
                <a:lnTo>
                  <a:pt x="1695450" y="447293"/>
                </a:lnTo>
                <a:lnTo>
                  <a:pt x="1693164" y="449579"/>
                </a:lnTo>
                <a:lnTo>
                  <a:pt x="1693164" y="453389"/>
                </a:lnTo>
                <a:lnTo>
                  <a:pt x="1696212" y="455675"/>
                </a:lnTo>
                <a:lnTo>
                  <a:pt x="1700022" y="455675"/>
                </a:lnTo>
                <a:lnTo>
                  <a:pt x="1702308" y="452627"/>
                </a:lnTo>
                <a:close/>
              </a:path>
              <a:path w="2293620" h="603885">
                <a:moveTo>
                  <a:pt x="1683258" y="448055"/>
                </a:moveTo>
                <a:lnTo>
                  <a:pt x="1683258" y="444245"/>
                </a:lnTo>
                <a:lnTo>
                  <a:pt x="1680210" y="441959"/>
                </a:lnTo>
                <a:lnTo>
                  <a:pt x="1676400" y="442721"/>
                </a:lnTo>
                <a:lnTo>
                  <a:pt x="1674114" y="445007"/>
                </a:lnTo>
                <a:lnTo>
                  <a:pt x="1674876" y="448817"/>
                </a:lnTo>
                <a:lnTo>
                  <a:pt x="1677924" y="451103"/>
                </a:lnTo>
                <a:lnTo>
                  <a:pt x="1681734" y="450341"/>
                </a:lnTo>
                <a:lnTo>
                  <a:pt x="1683258" y="448055"/>
                </a:lnTo>
                <a:close/>
              </a:path>
              <a:path w="2293620" h="603885">
                <a:moveTo>
                  <a:pt x="1664970" y="443483"/>
                </a:moveTo>
                <a:lnTo>
                  <a:pt x="1664970" y="439673"/>
                </a:lnTo>
                <a:lnTo>
                  <a:pt x="1661922" y="437387"/>
                </a:lnTo>
                <a:lnTo>
                  <a:pt x="1658112" y="438149"/>
                </a:lnTo>
                <a:lnTo>
                  <a:pt x="1655826" y="440435"/>
                </a:lnTo>
                <a:lnTo>
                  <a:pt x="1656588" y="444245"/>
                </a:lnTo>
                <a:lnTo>
                  <a:pt x="1658874" y="446531"/>
                </a:lnTo>
                <a:lnTo>
                  <a:pt x="1659636" y="446531"/>
                </a:lnTo>
                <a:lnTo>
                  <a:pt x="1662684" y="445769"/>
                </a:lnTo>
                <a:lnTo>
                  <a:pt x="1664970" y="443483"/>
                </a:lnTo>
                <a:close/>
              </a:path>
              <a:path w="2293620" h="603885">
                <a:moveTo>
                  <a:pt x="1646682" y="438911"/>
                </a:moveTo>
                <a:lnTo>
                  <a:pt x="1645920" y="435101"/>
                </a:lnTo>
                <a:lnTo>
                  <a:pt x="1643634" y="432815"/>
                </a:lnTo>
                <a:lnTo>
                  <a:pt x="1639824" y="432815"/>
                </a:lnTo>
                <a:lnTo>
                  <a:pt x="1637538" y="435863"/>
                </a:lnTo>
                <a:lnTo>
                  <a:pt x="1637538" y="439673"/>
                </a:lnTo>
                <a:lnTo>
                  <a:pt x="1640586" y="441959"/>
                </a:lnTo>
                <a:lnTo>
                  <a:pt x="1644396" y="441197"/>
                </a:lnTo>
                <a:lnTo>
                  <a:pt x="1646682" y="438911"/>
                </a:lnTo>
                <a:close/>
              </a:path>
              <a:path w="2293620" h="603885">
                <a:moveTo>
                  <a:pt x="1628394" y="434339"/>
                </a:moveTo>
                <a:lnTo>
                  <a:pt x="1627632" y="430529"/>
                </a:lnTo>
                <a:lnTo>
                  <a:pt x="1624584" y="428243"/>
                </a:lnTo>
                <a:lnTo>
                  <a:pt x="1621536" y="428243"/>
                </a:lnTo>
                <a:lnTo>
                  <a:pt x="1619250" y="431291"/>
                </a:lnTo>
                <a:lnTo>
                  <a:pt x="1619250" y="435101"/>
                </a:lnTo>
                <a:lnTo>
                  <a:pt x="1622298" y="437387"/>
                </a:lnTo>
                <a:lnTo>
                  <a:pt x="1626108" y="436625"/>
                </a:lnTo>
                <a:lnTo>
                  <a:pt x="1628394" y="434339"/>
                </a:lnTo>
                <a:close/>
              </a:path>
              <a:path w="2293620" h="603885">
                <a:moveTo>
                  <a:pt x="1609344" y="429005"/>
                </a:moveTo>
                <a:lnTo>
                  <a:pt x="1609344" y="425957"/>
                </a:lnTo>
                <a:lnTo>
                  <a:pt x="1606296" y="423671"/>
                </a:lnTo>
                <a:lnTo>
                  <a:pt x="1602486" y="423671"/>
                </a:lnTo>
                <a:lnTo>
                  <a:pt x="1600200" y="426719"/>
                </a:lnTo>
                <a:lnTo>
                  <a:pt x="1600962" y="430529"/>
                </a:lnTo>
                <a:lnTo>
                  <a:pt x="1604010" y="432815"/>
                </a:lnTo>
                <a:lnTo>
                  <a:pt x="1607058" y="432053"/>
                </a:lnTo>
                <a:lnTo>
                  <a:pt x="1609344" y="429005"/>
                </a:lnTo>
                <a:close/>
              </a:path>
              <a:path w="2293620" h="603885">
                <a:moveTo>
                  <a:pt x="1591056" y="424433"/>
                </a:moveTo>
                <a:lnTo>
                  <a:pt x="1591056" y="421385"/>
                </a:lnTo>
                <a:lnTo>
                  <a:pt x="1588008" y="419099"/>
                </a:lnTo>
                <a:lnTo>
                  <a:pt x="1584198" y="419099"/>
                </a:lnTo>
                <a:lnTo>
                  <a:pt x="1581912" y="422147"/>
                </a:lnTo>
                <a:lnTo>
                  <a:pt x="1582674" y="425957"/>
                </a:lnTo>
                <a:lnTo>
                  <a:pt x="1584960" y="428243"/>
                </a:lnTo>
                <a:lnTo>
                  <a:pt x="1588770" y="427481"/>
                </a:lnTo>
                <a:lnTo>
                  <a:pt x="1591056" y="424433"/>
                </a:lnTo>
                <a:close/>
              </a:path>
              <a:path w="2293620" h="603885">
                <a:moveTo>
                  <a:pt x="1572768" y="419861"/>
                </a:moveTo>
                <a:lnTo>
                  <a:pt x="1572006" y="416813"/>
                </a:lnTo>
                <a:lnTo>
                  <a:pt x="1569720" y="414527"/>
                </a:lnTo>
                <a:lnTo>
                  <a:pt x="1565910" y="414527"/>
                </a:lnTo>
                <a:lnTo>
                  <a:pt x="1563624" y="417575"/>
                </a:lnTo>
                <a:lnTo>
                  <a:pt x="1563624" y="421385"/>
                </a:lnTo>
                <a:lnTo>
                  <a:pt x="1566672" y="423671"/>
                </a:lnTo>
                <a:lnTo>
                  <a:pt x="1570482" y="422909"/>
                </a:lnTo>
                <a:lnTo>
                  <a:pt x="1572768" y="419861"/>
                </a:lnTo>
                <a:close/>
              </a:path>
              <a:path w="2293620" h="603885">
                <a:moveTo>
                  <a:pt x="1554480" y="415289"/>
                </a:moveTo>
                <a:lnTo>
                  <a:pt x="1553718" y="411479"/>
                </a:lnTo>
                <a:lnTo>
                  <a:pt x="1550670" y="409955"/>
                </a:lnTo>
                <a:lnTo>
                  <a:pt x="1546860" y="409955"/>
                </a:lnTo>
                <a:lnTo>
                  <a:pt x="1545336" y="413003"/>
                </a:lnTo>
                <a:lnTo>
                  <a:pt x="1545336" y="416813"/>
                </a:lnTo>
                <a:lnTo>
                  <a:pt x="1548384" y="419099"/>
                </a:lnTo>
                <a:lnTo>
                  <a:pt x="1552194" y="418337"/>
                </a:lnTo>
                <a:lnTo>
                  <a:pt x="1554480" y="415289"/>
                </a:lnTo>
                <a:close/>
              </a:path>
              <a:path w="2293620" h="603885">
                <a:moveTo>
                  <a:pt x="1535430" y="410717"/>
                </a:moveTo>
                <a:lnTo>
                  <a:pt x="1535430" y="406907"/>
                </a:lnTo>
                <a:lnTo>
                  <a:pt x="1532382" y="404621"/>
                </a:lnTo>
                <a:lnTo>
                  <a:pt x="1528572" y="405383"/>
                </a:lnTo>
                <a:lnTo>
                  <a:pt x="1526286" y="408431"/>
                </a:lnTo>
                <a:lnTo>
                  <a:pt x="1527048" y="412241"/>
                </a:lnTo>
                <a:lnTo>
                  <a:pt x="1530096" y="414527"/>
                </a:lnTo>
                <a:lnTo>
                  <a:pt x="1533144" y="413765"/>
                </a:lnTo>
                <a:lnTo>
                  <a:pt x="1535430" y="410717"/>
                </a:lnTo>
                <a:close/>
              </a:path>
              <a:path w="2293620" h="603885">
                <a:moveTo>
                  <a:pt x="1517142" y="406145"/>
                </a:moveTo>
                <a:lnTo>
                  <a:pt x="1517142" y="402335"/>
                </a:lnTo>
                <a:lnTo>
                  <a:pt x="1514094" y="400049"/>
                </a:lnTo>
                <a:lnTo>
                  <a:pt x="1510284" y="400811"/>
                </a:lnTo>
                <a:lnTo>
                  <a:pt x="1507998" y="403859"/>
                </a:lnTo>
                <a:lnTo>
                  <a:pt x="1508760" y="407669"/>
                </a:lnTo>
                <a:lnTo>
                  <a:pt x="1511046" y="409193"/>
                </a:lnTo>
                <a:lnTo>
                  <a:pt x="1514856" y="409193"/>
                </a:lnTo>
                <a:lnTo>
                  <a:pt x="1517142" y="406145"/>
                </a:lnTo>
                <a:close/>
              </a:path>
              <a:path w="2293620" h="603885">
                <a:moveTo>
                  <a:pt x="1498854" y="401573"/>
                </a:moveTo>
                <a:lnTo>
                  <a:pt x="1498092" y="397763"/>
                </a:lnTo>
                <a:lnTo>
                  <a:pt x="1495044" y="395477"/>
                </a:lnTo>
                <a:lnTo>
                  <a:pt x="1491996" y="396239"/>
                </a:lnTo>
                <a:lnTo>
                  <a:pt x="1489710" y="399287"/>
                </a:lnTo>
                <a:lnTo>
                  <a:pt x="1489710" y="402335"/>
                </a:lnTo>
                <a:lnTo>
                  <a:pt x="1492758" y="404621"/>
                </a:lnTo>
                <a:lnTo>
                  <a:pt x="1496568" y="404621"/>
                </a:lnTo>
                <a:lnTo>
                  <a:pt x="1498854" y="401573"/>
                </a:lnTo>
                <a:close/>
              </a:path>
              <a:path w="2293620" h="603885">
                <a:moveTo>
                  <a:pt x="1480566" y="397001"/>
                </a:moveTo>
                <a:lnTo>
                  <a:pt x="1479804" y="393191"/>
                </a:lnTo>
                <a:lnTo>
                  <a:pt x="1476756" y="390905"/>
                </a:lnTo>
                <a:lnTo>
                  <a:pt x="1472946" y="391667"/>
                </a:lnTo>
                <a:lnTo>
                  <a:pt x="1471422" y="394715"/>
                </a:lnTo>
                <a:lnTo>
                  <a:pt x="1471422" y="397763"/>
                </a:lnTo>
                <a:lnTo>
                  <a:pt x="1474470" y="400049"/>
                </a:lnTo>
                <a:lnTo>
                  <a:pt x="1478280" y="400049"/>
                </a:lnTo>
                <a:lnTo>
                  <a:pt x="1480566" y="397001"/>
                </a:lnTo>
                <a:close/>
              </a:path>
              <a:path w="2293620" h="603885">
                <a:moveTo>
                  <a:pt x="1461516" y="392429"/>
                </a:moveTo>
                <a:lnTo>
                  <a:pt x="1461516" y="388619"/>
                </a:lnTo>
                <a:lnTo>
                  <a:pt x="1458468" y="386333"/>
                </a:lnTo>
                <a:lnTo>
                  <a:pt x="1454658" y="387095"/>
                </a:lnTo>
                <a:lnTo>
                  <a:pt x="1452372" y="390143"/>
                </a:lnTo>
                <a:lnTo>
                  <a:pt x="1453134" y="393191"/>
                </a:lnTo>
                <a:lnTo>
                  <a:pt x="1456182" y="395477"/>
                </a:lnTo>
                <a:lnTo>
                  <a:pt x="1459230" y="395477"/>
                </a:lnTo>
                <a:lnTo>
                  <a:pt x="1461516" y="392429"/>
                </a:lnTo>
                <a:close/>
              </a:path>
              <a:path w="2293620" h="603885">
                <a:moveTo>
                  <a:pt x="1443228" y="387857"/>
                </a:moveTo>
                <a:lnTo>
                  <a:pt x="1442466" y="384047"/>
                </a:lnTo>
                <a:lnTo>
                  <a:pt x="1440180" y="381761"/>
                </a:lnTo>
                <a:lnTo>
                  <a:pt x="1436370" y="382523"/>
                </a:lnTo>
                <a:lnTo>
                  <a:pt x="1434084" y="384809"/>
                </a:lnTo>
                <a:lnTo>
                  <a:pt x="1434846" y="388619"/>
                </a:lnTo>
                <a:lnTo>
                  <a:pt x="1437132" y="390905"/>
                </a:lnTo>
                <a:lnTo>
                  <a:pt x="1440942" y="390905"/>
                </a:lnTo>
                <a:lnTo>
                  <a:pt x="1443228" y="387857"/>
                </a:lnTo>
                <a:close/>
              </a:path>
              <a:path w="2293620" h="603885">
                <a:moveTo>
                  <a:pt x="1424940" y="383285"/>
                </a:moveTo>
                <a:lnTo>
                  <a:pt x="1424178" y="379475"/>
                </a:lnTo>
                <a:lnTo>
                  <a:pt x="1421130" y="377189"/>
                </a:lnTo>
                <a:lnTo>
                  <a:pt x="1418082" y="377951"/>
                </a:lnTo>
                <a:lnTo>
                  <a:pt x="1415796" y="380237"/>
                </a:lnTo>
                <a:lnTo>
                  <a:pt x="1415796" y="384047"/>
                </a:lnTo>
                <a:lnTo>
                  <a:pt x="1418844" y="386333"/>
                </a:lnTo>
                <a:lnTo>
                  <a:pt x="1422654" y="386333"/>
                </a:lnTo>
                <a:lnTo>
                  <a:pt x="1424940" y="383285"/>
                </a:lnTo>
                <a:close/>
              </a:path>
              <a:path w="2293620" h="603885">
                <a:moveTo>
                  <a:pt x="1405890" y="378713"/>
                </a:moveTo>
                <a:lnTo>
                  <a:pt x="1405890" y="374903"/>
                </a:lnTo>
                <a:lnTo>
                  <a:pt x="1402842" y="372617"/>
                </a:lnTo>
                <a:lnTo>
                  <a:pt x="1399032" y="373379"/>
                </a:lnTo>
                <a:lnTo>
                  <a:pt x="1396746" y="375665"/>
                </a:lnTo>
                <a:lnTo>
                  <a:pt x="1397508" y="379475"/>
                </a:lnTo>
                <a:lnTo>
                  <a:pt x="1400556" y="381761"/>
                </a:lnTo>
                <a:lnTo>
                  <a:pt x="1404366" y="380999"/>
                </a:lnTo>
                <a:lnTo>
                  <a:pt x="1405890" y="378713"/>
                </a:lnTo>
                <a:close/>
              </a:path>
              <a:path w="2293620" h="603885">
                <a:moveTo>
                  <a:pt x="1387602" y="374141"/>
                </a:moveTo>
                <a:lnTo>
                  <a:pt x="1387602" y="370331"/>
                </a:lnTo>
                <a:lnTo>
                  <a:pt x="1384554" y="368045"/>
                </a:lnTo>
                <a:lnTo>
                  <a:pt x="1380744" y="368807"/>
                </a:lnTo>
                <a:lnTo>
                  <a:pt x="1378458" y="371093"/>
                </a:lnTo>
                <a:lnTo>
                  <a:pt x="1379220" y="374903"/>
                </a:lnTo>
                <a:lnTo>
                  <a:pt x="1382268" y="377189"/>
                </a:lnTo>
                <a:lnTo>
                  <a:pt x="1385316" y="376427"/>
                </a:lnTo>
                <a:lnTo>
                  <a:pt x="1387602" y="374141"/>
                </a:lnTo>
                <a:close/>
              </a:path>
              <a:path w="2293620" h="603885">
                <a:moveTo>
                  <a:pt x="1369314" y="369569"/>
                </a:moveTo>
                <a:lnTo>
                  <a:pt x="1368552" y="365759"/>
                </a:lnTo>
                <a:lnTo>
                  <a:pt x="1366266" y="363473"/>
                </a:lnTo>
                <a:lnTo>
                  <a:pt x="1362456" y="363473"/>
                </a:lnTo>
                <a:lnTo>
                  <a:pt x="1360170" y="366521"/>
                </a:lnTo>
                <a:lnTo>
                  <a:pt x="1360170" y="370331"/>
                </a:lnTo>
                <a:lnTo>
                  <a:pt x="1363218" y="372617"/>
                </a:lnTo>
                <a:lnTo>
                  <a:pt x="1367028" y="371855"/>
                </a:lnTo>
                <a:lnTo>
                  <a:pt x="1369314" y="369569"/>
                </a:lnTo>
                <a:close/>
              </a:path>
              <a:path w="2293620" h="603885">
                <a:moveTo>
                  <a:pt x="1351026" y="364997"/>
                </a:moveTo>
                <a:lnTo>
                  <a:pt x="1350264" y="361187"/>
                </a:lnTo>
                <a:lnTo>
                  <a:pt x="1347216" y="358901"/>
                </a:lnTo>
                <a:lnTo>
                  <a:pt x="1344168" y="358901"/>
                </a:lnTo>
                <a:lnTo>
                  <a:pt x="1341882" y="361949"/>
                </a:lnTo>
                <a:lnTo>
                  <a:pt x="1341882" y="365759"/>
                </a:lnTo>
                <a:lnTo>
                  <a:pt x="1344930" y="368045"/>
                </a:lnTo>
                <a:lnTo>
                  <a:pt x="1348740" y="367283"/>
                </a:lnTo>
                <a:lnTo>
                  <a:pt x="1351026" y="364997"/>
                </a:lnTo>
                <a:close/>
              </a:path>
              <a:path w="2293620" h="603885">
                <a:moveTo>
                  <a:pt x="1331976" y="359663"/>
                </a:moveTo>
                <a:lnTo>
                  <a:pt x="1331976" y="356615"/>
                </a:lnTo>
                <a:lnTo>
                  <a:pt x="1328928" y="354329"/>
                </a:lnTo>
                <a:lnTo>
                  <a:pt x="1325118" y="354329"/>
                </a:lnTo>
                <a:lnTo>
                  <a:pt x="1322832" y="357377"/>
                </a:lnTo>
                <a:lnTo>
                  <a:pt x="1323594" y="361187"/>
                </a:lnTo>
                <a:lnTo>
                  <a:pt x="1326642" y="363473"/>
                </a:lnTo>
                <a:lnTo>
                  <a:pt x="1329690" y="362711"/>
                </a:lnTo>
                <a:lnTo>
                  <a:pt x="1331976" y="359663"/>
                </a:lnTo>
                <a:close/>
              </a:path>
              <a:path w="2293620" h="603885">
                <a:moveTo>
                  <a:pt x="1313688" y="355091"/>
                </a:moveTo>
                <a:lnTo>
                  <a:pt x="1313688" y="352043"/>
                </a:lnTo>
                <a:lnTo>
                  <a:pt x="1310640" y="349757"/>
                </a:lnTo>
                <a:lnTo>
                  <a:pt x="1306830" y="349757"/>
                </a:lnTo>
                <a:lnTo>
                  <a:pt x="1304544" y="352805"/>
                </a:lnTo>
                <a:lnTo>
                  <a:pt x="1305306" y="356615"/>
                </a:lnTo>
                <a:lnTo>
                  <a:pt x="1307592" y="358901"/>
                </a:lnTo>
                <a:lnTo>
                  <a:pt x="1311402" y="358139"/>
                </a:lnTo>
                <a:lnTo>
                  <a:pt x="1313688" y="355091"/>
                </a:lnTo>
                <a:close/>
              </a:path>
              <a:path w="2293620" h="603885">
                <a:moveTo>
                  <a:pt x="1295400" y="350519"/>
                </a:moveTo>
                <a:lnTo>
                  <a:pt x="1294638" y="347471"/>
                </a:lnTo>
                <a:lnTo>
                  <a:pt x="1292352" y="345185"/>
                </a:lnTo>
                <a:lnTo>
                  <a:pt x="1288542" y="345185"/>
                </a:lnTo>
                <a:lnTo>
                  <a:pt x="1286256" y="348233"/>
                </a:lnTo>
                <a:lnTo>
                  <a:pt x="1286256" y="352043"/>
                </a:lnTo>
                <a:lnTo>
                  <a:pt x="1289304" y="354329"/>
                </a:lnTo>
                <a:lnTo>
                  <a:pt x="1293114" y="353567"/>
                </a:lnTo>
                <a:lnTo>
                  <a:pt x="1295400" y="350519"/>
                </a:lnTo>
                <a:close/>
              </a:path>
              <a:path w="2293620" h="603885">
                <a:moveTo>
                  <a:pt x="1277112" y="345947"/>
                </a:moveTo>
                <a:lnTo>
                  <a:pt x="1276350" y="342137"/>
                </a:lnTo>
                <a:lnTo>
                  <a:pt x="1273302" y="340613"/>
                </a:lnTo>
                <a:lnTo>
                  <a:pt x="1270254" y="340613"/>
                </a:lnTo>
                <a:lnTo>
                  <a:pt x="1267968" y="343661"/>
                </a:lnTo>
                <a:lnTo>
                  <a:pt x="1267968" y="347471"/>
                </a:lnTo>
                <a:lnTo>
                  <a:pt x="1271016" y="349757"/>
                </a:lnTo>
                <a:lnTo>
                  <a:pt x="1274826" y="348995"/>
                </a:lnTo>
                <a:lnTo>
                  <a:pt x="1277112" y="345947"/>
                </a:lnTo>
                <a:close/>
              </a:path>
              <a:path w="2293620" h="603885">
                <a:moveTo>
                  <a:pt x="1258062" y="341375"/>
                </a:moveTo>
                <a:lnTo>
                  <a:pt x="1258062" y="337565"/>
                </a:lnTo>
                <a:lnTo>
                  <a:pt x="1255014" y="335279"/>
                </a:lnTo>
                <a:lnTo>
                  <a:pt x="1251204" y="336041"/>
                </a:lnTo>
                <a:lnTo>
                  <a:pt x="1248918" y="339089"/>
                </a:lnTo>
                <a:lnTo>
                  <a:pt x="1249680" y="342899"/>
                </a:lnTo>
                <a:lnTo>
                  <a:pt x="1252728" y="345185"/>
                </a:lnTo>
                <a:lnTo>
                  <a:pt x="1255776" y="344423"/>
                </a:lnTo>
                <a:lnTo>
                  <a:pt x="1258062" y="341375"/>
                </a:lnTo>
                <a:close/>
              </a:path>
              <a:path w="2293620" h="603885">
                <a:moveTo>
                  <a:pt x="1239774" y="336803"/>
                </a:moveTo>
                <a:lnTo>
                  <a:pt x="1239774" y="332993"/>
                </a:lnTo>
                <a:lnTo>
                  <a:pt x="1236726" y="330707"/>
                </a:lnTo>
                <a:lnTo>
                  <a:pt x="1232916" y="331469"/>
                </a:lnTo>
                <a:lnTo>
                  <a:pt x="1230630" y="334517"/>
                </a:lnTo>
                <a:lnTo>
                  <a:pt x="1231392" y="338327"/>
                </a:lnTo>
                <a:lnTo>
                  <a:pt x="1233678" y="339851"/>
                </a:lnTo>
                <a:lnTo>
                  <a:pt x="1237488" y="339851"/>
                </a:lnTo>
                <a:lnTo>
                  <a:pt x="1239774" y="336803"/>
                </a:lnTo>
                <a:close/>
              </a:path>
              <a:path w="2293620" h="603885">
                <a:moveTo>
                  <a:pt x="1221486" y="332231"/>
                </a:moveTo>
                <a:lnTo>
                  <a:pt x="1220724" y="328421"/>
                </a:lnTo>
                <a:lnTo>
                  <a:pt x="1217676" y="326135"/>
                </a:lnTo>
                <a:lnTo>
                  <a:pt x="1214628" y="326897"/>
                </a:lnTo>
                <a:lnTo>
                  <a:pt x="1212342" y="329945"/>
                </a:lnTo>
                <a:lnTo>
                  <a:pt x="1212342" y="332993"/>
                </a:lnTo>
                <a:lnTo>
                  <a:pt x="1215390" y="335279"/>
                </a:lnTo>
                <a:lnTo>
                  <a:pt x="1219200" y="335279"/>
                </a:lnTo>
                <a:lnTo>
                  <a:pt x="1221486" y="332231"/>
                </a:lnTo>
                <a:close/>
              </a:path>
              <a:path w="2293620" h="603885">
                <a:moveTo>
                  <a:pt x="1203198" y="327659"/>
                </a:moveTo>
                <a:lnTo>
                  <a:pt x="1202436" y="323849"/>
                </a:lnTo>
                <a:lnTo>
                  <a:pt x="1199388" y="321563"/>
                </a:lnTo>
                <a:lnTo>
                  <a:pt x="1195578" y="322325"/>
                </a:lnTo>
                <a:lnTo>
                  <a:pt x="1194054" y="325373"/>
                </a:lnTo>
                <a:lnTo>
                  <a:pt x="1194054" y="328421"/>
                </a:lnTo>
                <a:lnTo>
                  <a:pt x="1197102" y="330707"/>
                </a:lnTo>
                <a:lnTo>
                  <a:pt x="1200912" y="330707"/>
                </a:lnTo>
                <a:lnTo>
                  <a:pt x="1203198" y="327659"/>
                </a:lnTo>
                <a:close/>
              </a:path>
              <a:path w="2293620" h="603885">
                <a:moveTo>
                  <a:pt x="1184148" y="323087"/>
                </a:moveTo>
                <a:lnTo>
                  <a:pt x="1184148" y="319277"/>
                </a:lnTo>
                <a:lnTo>
                  <a:pt x="1181100" y="316991"/>
                </a:lnTo>
                <a:lnTo>
                  <a:pt x="1177290" y="317753"/>
                </a:lnTo>
                <a:lnTo>
                  <a:pt x="1175004" y="320801"/>
                </a:lnTo>
                <a:lnTo>
                  <a:pt x="1175766" y="323849"/>
                </a:lnTo>
                <a:lnTo>
                  <a:pt x="1178814" y="326135"/>
                </a:lnTo>
                <a:lnTo>
                  <a:pt x="1181862" y="326135"/>
                </a:lnTo>
                <a:lnTo>
                  <a:pt x="1184148" y="323087"/>
                </a:lnTo>
                <a:close/>
              </a:path>
              <a:path w="2293620" h="603885">
                <a:moveTo>
                  <a:pt x="1165860" y="318515"/>
                </a:moveTo>
                <a:lnTo>
                  <a:pt x="1165098" y="314705"/>
                </a:lnTo>
                <a:lnTo>
                  <a:pt x="1162812" y="312419"/>
                </a:lnTo>
                <a:lnTo>
                  <a:pt x="1159002" y="313181"/>
                </a:lnTo>
                <a:lnTo>
                  <a:pt x="1156716" y="315467"/>
                </a:lnTo>
                <a:lnTo>
                  <a:pt x="1157478" y="319277"/>
                </a:lnTo>
                <a:lnTo>
                  <a:pt x="1159764" y="321563"/>
                </a:lnTo>
                <a:lnTo>
                  <a:pt x="1163574" y="321563"/>
                </a:lnTo>
                <a:lnTo>
                  <a:pt x="1165860" y="318515"/>
                </a:lnTo>
                <a:close/>
              </a:path>
              <a:path w="2293620" h="603885">
                <a:moveTo>
                  <a:pt x="1147572" y="313943"/>
                </a:moveTo>
                <a:lnTo>
                  <a:pt x="1146810" y="310133"/>
                </a:lnTo>
                <a:lnTo>
                  <a:pt x="1143762" y="307847"/>
                </a:lnTo>
                <a:lnTo>
                  <a:pt x="1140714" y="308609"/>
                </a:lnTo>
                <a:lnTo>
                  <a:pt x="1138428" y="310895"/>
                </a:lnTo>
                <a:lnTo>
                  <a:pt x="1138428" y="314705"/>
                </a:lnTo>
                <a:lnTo>
                  <a:pt x="1141476" y="316991"/>
                </a:lnTo>
                <a:lnTo>
                  <a:pt x="1145286" y="316991"/>
                </a:lnTo>
                <a:lnTo>
                  <a:pt x="1147572" y="313943"/>
                </a:lnTo>
                <a:close/>
              </a:path>
              <a:path w="2293620" h="603885">
                <a:moveTo>
                  <a:pt x="1129284" y="309371"/>
                </a:moveTo>
                <a:lnTo>
                  <a:pt x="1128522" y="305561"/>
                </a:lnTo>
                <a:lnTo>
                  <a:pt x="1125474" y="303275"/>
                </a:lnTo>
                <a:lnTo>
                  <a:pt x="1121664" y="304037"/>
                </a:lnTo>
                <a:lnTo>
                  <a:pt x="1119378" y="306323"/>
                </a:lnTo>
                <a:lnTo>
                  <a:pt x="1120140" y="310133"/>
                </a:lnTo>
                <a:lnTo>
                  <a:pt x="1123188" y="312419"/>
                </a:lnTo>
                <a:lnTo>
                  <a:pt x="1126998" y="311657"/>
                </a:lnTo>
                <a:lnTo>
                  <a:pt x="1129284" y="309371"/>
                </a:lnTo>
                <a:close/>
              </a:path>
              <a:path w="2293620" h="603885">
                <a:moveTo>
                  <a:pt x="1110234" y="304799"/>
                </a:moveTo>
                <a:lnTo>
                  <a:pt x="1110234" y="300989"/>
                </a:lnTo>
                <a:lnTo>
                  <a:pt x="1107186" y="298703"/>
                </a:lnTo>
                <a:lnTo>
                  <a:pt x="1103376" y="299465"/>
                </a:lnTo>
                <a:lnTo>
                  <a:pt x="1101090" y="301751"/>
                </a:lnTo>
                <a:lnTo>
                  <a:pt x="1101852" y="305561"/>
                </a:lnTo>
                <a:lnTo>
                  <a:pt x="1104900" y="307847"/>
                </a:lnTo>
                <a:lnTo>
                  <a:pt x="1107948" y="307085"/>
                </a:lnTo>
                <a:lnTo>
                  <a:pt x="1110234" y="304799"/>
                </a:lnTo>
                <a:close/>
              </a:path>
              <a:path w="2293620" h="603885">
                <a:moveTo>
                  <a:pt x="1091946" y="300227"/>
                </a:moveTo>
                <a:lnTo>
                  <a:pt x="1091184" y="296417"/>
                </a:lnTo>
                <a:lnTo>
                  <a:pt x="1088898" y="294131"/>
                </a:lnTo>
                <a:lnTo>
                  <a:pt x="1085088" y="294131"/>
                </a:lnTo>
                <a:lnTo>
                  <a:pt x="1082802" y="297179"/>
                </a:lnTo>
                <a:lnTo>
                  <a:pt x="1082802" y="300989"/>
                </a:lnTo>
                <a:lnTo>
                  <a:pt x="1085850" y="303275"/>
                </a:lnTo>
                <a:lnTo>
                  <a:pt x="1089660" y="302513"/>
                </a:lnTo>
                <a:lnTo>
                  <a:pt x="1091946" y="300227"/>
                </a:lnTo>
                <a:close/>
              </a:path>
              <a:path w="2293620" h="603885">
                <a:moveTo>
                  <a:pt x="1073658" y="295655"/>
                </a:moveTo>
                <a:lnTo>
                  <a:pt x="1072896" y="291845"/>
                </a:lnTo>
                <a:lnTo>
                  <a:pt x="1069848" y="289559"/>
                </a:lnTo>
                <a:lnTo>
                  <a:pt x="1066800" y="289559"/>
                </a:lnTo>
                <a:lnTo>
                  <a:pt x="1064514" y="292607"/>
                </a:lnTo>
                <a:lnTo>
                  <a:pt x="1064514" y="296417"/>
                </a:lnTo>
                <a:lnTo>
                  <a:pt x="1067562" y="298703"/>
                </a:lnTo>
                <a:lnTo>
                  <a:pt x="1071372" y="297941"/>
                </a:lnTo>
                <a:lnTo>
                  <a:pt x="1073658" y="295655"/>
                </a:lnTo>
                <a:close/>
              </a:path>
              <a:path w="2293620" h="603885">
                <a:moveTo>
                  <a:pt x="1054608" y="290321"/>
                </a:moveTo>
                <a:lnTo>
                  <a:pt x="1054608" y="287273"/>
                </a:lnTo>
                <a:lnTo>
                  <a:pt x="1051560" y="284987"/>
                </a:lnTo>
                <a:lnTo>
                  <a:pt x="1047750" y="284987"/>
                </a:lnTo>
                <a:lnTo>
                  <a:pt x="1045464" y="288035"/>
                </a:lnTo>
                <a:lnTo>
                  <a:pt x="1046226" y="291845"/>
                </a:lnTo>
                <a:lnTo>
                  <a:pt x="1049274" y="294131"/>
                </a:lnTo>
                <a:lnTo>
                  <a:pt x="1053084" y="293369"/>
                </a:lnTo>
                <a:lnTo>
                  <a:pt x="1054608" y="290321"/>
                </a:lnTo>
                <a:close/>
              </a:path>
              <a:path w="2293620" h="603885">
                <a:moveTo>
                  <a:pt x="1036320" y="285749"/>
                </a:moveTo>
                <a:lnTo>
                  <a:pt x="1036320" y="282701"/>
                </a:lnTo>
                <a:lnTo>
                  <a:pt x="1033272" y="280415"/>
                </a:lnTo>
                <a:lnTo>
                  <a:pt x="1029462" y="280415"/>
                </a:lnTo>
                <a:lnTo>
                  <a:pt x="1027176" y="283463"/>
                </a:lnTo>
                <a:lnTo>
                  <a:pt x="1027938" y="287273"/>
                </a:lnTo>
                <a:lnTo>
                  <a:pt x="1030224" y="289559"/>
                </a:lnTo>
                <a:lnTo>
                  <a:pt x="1034034" y="288797"/>
                </a:lnTo>
                <a:lnTo>
                  <a:pt x="1036320" y="285749"/>
                </a:lnTo>
                <a:close/>
              </a:path>
              <a:path w="2293620" h="603885">
                <a:moveTo>
                  <a:pt x="1018032" y="281177"/>
                </a:moveTo>
                <a:lnTo>
                  <a:pt x="1017270" y="278129"/>
                </a:lnTo>
                <a:lnTo>
                  <a:pt x="1014984" y="275843"/>
                </a:lnTo>
                <a:lnTo>
                  <a:pt x="1011174" y="275843"/>
                </a:lnTo>
                <a:lnTo>
                  <a:pt x="1008888" y="278891"/>
                </a:lnTo>
                <a:lnTo>
                  <a:pt x="1008888" y="282701"/>
                </a:lnTo>
                <a:lnTo>
                  <a:pt x="1011936" y="284987"/>
                </a:lnTo>
                <a:lnTo>
                  <a:pt x="1015746" y="284225"/>
                </a:lnTo>
                <a:lnTo>
                  <a:pt x="1018032" y="281177"/>
                </a:lnTo>
                <a:close/>
              </a:path>
              <a:path w="2293620" h="603885">
                <a:moveTo>
                  <a:pt x="999744" y="276605"/>
                </a:moveTo>
                <a:lnTo>
                  <a:pt x="998982" y="272795"/>
                </a:lnTo>
                <a:lnTo>
                  <a:pt x="995934" y="271271"/>
                </a:lnTo>
                <a:lnTo>
                  <a:pt x="992886" y="271271"/>
                </a:lnTo>
                <a:lnTo>
                  <a:pt x="990600" y="274319"/>
                </a:lnTo>
                <a:lnTo>
                  <a:pt x="990600" y="278129"/>
                </a:lnTo>
                <a:lnTo>
                  <a:pt x="993648" y="280415"/>
                </a:lnTo>
                <a:lnTo>
                  <a:pt x="997458" y="279653"/>
                </a:lnTo>
                <a:lnTo>
                  <a:pt x="999744" y="276605"/>
                </a:lnTo>
                <a:close/>
              </a:path>
              <a:path w="2293620" h="603885">
                <a:moveTo>
                  <a:pt x="980694" y="272033"/>
                </a:moveTo>
                <a:lnTo>
                  <a:pt x="980694" y="268223"/>
                </a:lnTo>
                <a:lnTo>
                  <a:pt x="977646" y="265937"/>
                </a:lnTo>
                <a:lnTo>
                  <a:pt x="973836" y="266699"/>
                </a:lnTo>
                <a:lnTo>
                  <a:pt x="971550" y="269747"/>
                </a:lnTo>
                <a:lnTo>
                  <a:pt x="972312" y="273557"/>
                </a:lnTo>
                <a:lnTo>
                  <a:pt x="975360" y="275843"/>
                </a:lnTo>
                <a:lnTo>
                  <a:pt x="978408" y="275081"/>
                </a:lnTo>
                <a:lnTo>
                  <a:pt x="980694" y="272033"/>
                </a:lnTo>
                <a:close/>
              </a:path>
              <a:path w="2293620" h="603885">
                <a:moveTo>
                  <a:pt x="962406" y="267461"/>
                </a:moveTo>
                <a:lnTo>
                  <a:pt x="962406" y="263651"/>
                </a:lnTo>
                <a:lnTo>
                  <a:pt x="959358" y="261365"/>
                </a:lnTo>
                <a:lnTo>
                  <a:pt x="955548" y="262127"/>
                </a:lnTo>
                <a:lnTo>
                  <a:pt x="953262" y="265175"/>
                </a:lnTo>
                <a:lnTo>
                  <a:pt x="954024" y="268985"/>
                </a:lnTo>
                <a:lnTo>
                  <a:pt x="956310" y="270509"/>
                </a:lnTo>
                <a:lnTo>
                  <a:pt x="960120" y="270509"/>
                </a:lnTo>
                <a:lnTo>
                  <a:pt x="962406" y="267461"/>
                </a:lnTo>
                <a:close/>
              </a:path>
              <a:path w="2293620" h="603885">
                <a:moveTo>
                  <a:pt x="944118" y="262889"/>
                </a:moveTo>
                <a:lnTo>
                  <a:pt x="943356" y="259079"/>
                </a:lnTo>
                <a:lnTo>
                  <a:pt x="941070" y="256793"/>
                </a:lnTo>
                <a:lnTo>
                  <a:pt x="937260" y="257555"/>
                </a:lnTo>
                <a:lnTo>
                  <a:pt x="934974" y="260603"/>
                </a:lnTo>
                <a:lnTo>
                  <a:pt x="934974" y="263651"/>
                </a:lnTo>
                <a:lnTo>
                  <a:pt x="938022" y="265937"/>
                </a:lnTo>
                <a:lnTo>
                  <a:pt x="941832" y="265937"/>
                </a:lnTo>
                <a:lnTo>
                  <a:pt x="944118" y="262889"/>
                </a:lnTo>
                <a:close/>
              </a:path>
              <a:path w="2293620" h="603885">
                <a:moveTo>
                  <a:pt x="925830" y="258317"/>
                </a:moveTo>
                <a:lnTo>
                  <a:pt x="925068" y="254507"/>
                </a:lnTo>
                <a:lnTo>
                  <a:pt x="922020" y="252221"/>
                </a:lnTo>
                <a:lnTo>
                  <a:pt x="918210" y="252983"/>
                </a:lnTo>
                <a:lnTo>
                  <a:pt x="916686" y="256031"/>
                </a:lnTo>
                <a:lnTo>
                  <a:pt x="916686" y="259079"/>
                </a:lnTo>
                <a:lnTo>
                  <a:pt x="919734" y="261365"/>
                </a:lnTo>
                <a:lnTo>
                  <a:pt x="923544" y="261365"/>
                </a:lnTo>
                <a:lnTo>
                  <a:pt x="925830" y="258317"/>
                </a:lnTo>
                <a:close/>
              </a:path>
              <a:path w="2293620" h="603885">
                <a:moveTo>
                  <a:pt x="906780" y="253745"/>
                </a:moveTo>
                <a:lnTo>
                  <a:pt x="906780" y="249935"/>
                </a:lnTo>
                <a:lnTo>
                  <a:pt x="903732" y="247649"/>
                </a:lnTo>
                <a:lnTo>
                  <a:pt x="899922" y="248411"/>
                </a:lnTo>
                <a:lnTo>
                  <a:pt x="897636" y="251459"/>
                </a:lnTo>
                <a:lnTo>
                  <a:pt x="898398" y="254507"/>
                </a:lnTo>
                <a:lnTo>
                  <a:pt x="901446" y="256793"/>
                </a:lnTo>
                <a:lnTo>
                  <a:pt x="904494" y="256793"/>
                </a:lnTo>
                <a:lnTo>
                  <a:pt x="906780" y="253745"/>
                </a:lnTo>
                <a:close/>
              </a:path>
              <a:path w="2293620" h="603885">
                <a:moveTo>
                  <a:pt x="888492" y="249173"/>
                </a:moveTo>
                <a:lnTo>
                  <a:pt x="887730" y="245363"/>
                </a:lnTo>
                <a:lnTo>
                  <a:pt x="885444" y="243077"/>
                </a:lnTo>
                <a:lnTo>
                  <a:pt x="881634" y="243839"/>
                </a:lnTo>
                <a:lnTo>
                  <a:pt x="879348" y="246125"/>
                </a:lnTo>
                <a:lnTo>
                  <a:pt x="880110" y="249935"/>
                </a:lnTo>
                <a:lnTo>
                  <a:pt x="882396" y="252221"/>
                </a:lnTo>
                <a:lnTo>
                  <a:pt x="886206" y="252221"/>
                </a:lnTo>
                <a:lnTo>
                  <a:pt x="888492" y="249173"/>
                </a:lnTo>
                <a:close/>
              </a:path>
              <a:path w="2293620" h="603885">
                <a:moveTo>
                  <a:pt x="870204" y="244601"/>
                </a:moveTo>
                <a:lnTo>
                  <a:pt x="869442" y="240791"/>
                </a:lnTo>
                <a:lnTo>
                  <a:pt x="866394" y="238505"/>
                </a:lnTo>
                <a:lnTo>
                  <a:pt x="863346" y="239267"/>
                </a:lnTo>
                <a:lnTo>
                  <a:pt x="861060" y="241553"/>
                </a:lnTo>
                <a:lnTo>
                  <a:pt x="861060" y="245363"/>
                </a:lnTo>
                <a:lnTo>
                  <a:pt x="864108" y="247649"/>
                </a:lnTo>
                <a:lnTo>
                  <a:pt x="867918" y="247649"/>
                </a:lnTo>
                <a:lnTo>
                  <a:pt x="870204" y="244601"/>
                </a:lnTo>
                <a:close/>
              </a:path>
              <a:path w="2293620" h="603885">
                <a:moveTo>
                  <a:pt x="851916" y="240029"/>
                </a:moveTo>
                <a:lnTo>
                  <a:pt x="851154" y="236219"/>
                </a:lnTo>
                <a:lnTo>
                  <a:pt x="848106" y="233933"/>
                </a:lnTo>
                <a:lnTo>
                  <a:pt x="844296" y="234695"/>
                </a:lnTo>
                <a:lnTo>
                  <a:pt x="842010" y="236981"/>
                </a:lnTo>
                <a:lnTo>
                  <a:pt x="842772" y="240791"/>
                </a:lnTo>
                <a:lnTo>
                  <a:pt x="845820" y="243077"/>
                </a:lnTo>
                <a:lnTo>
                  <a:pt x="849630" y="242315"/>
                </a:lnTo>
                <a:lnTo>
                  <a:pt x="851916" y="240029"/>
                </a:lnTo>
                <a:close/>
              </a:path>
              <a:path w="2293620" h="603885">
                <a:moveTo>
                  <a:pt x="832866" y="235457"/>
                </a:moveTo>
                <a:lnTo>
                  <a:pt x="832866" y="231647"/>
                </a:lnTo>
                <a:lnTo>
                  <a:pt x="829818" y="229361"/>
                </a:lnTo>
                <a:lnTo>
                  <a:pt x="826008" y="230123"/>
                </a:lnTo>
                <a:lnTo>
                  <a:pt x="823722" y="232409"/>
                </a:lnTo>
                <a:lnTo>
                  <a:pt x="824484" y="236219"/>
                </a:lnTo>
                <a:lnTo>
                  <a:pt x="827532" y="238505"/>
                </a:lnTo>
                <a:lnTo>
                  <a:pt x="830580" y="237743"/>
                </a:lnTo>
                <a:lnTo>
                  <a:pt x="832866" y="235457"/>
                </a:lnTo>
                <a:close/>
              </a:path>
              <a:path w="2293620" h="603885">
                <a:moveTo>
                  <a:pt x="814578" y="230885"/>
                </a:moveTo>
                <a:lnTo>
                  <a:pt x="813816" y="227075"/>
                </a:lnTo>
                <a:lnTo>
                  <a:pt x="811530" y="224789"/>
                </a:lnTo>
                <a:lnTo>
                  <a:pt x="807720" y="224789"/>
                </a:lnTo>
                <a:lnTo>
                  <a:pt x="805434" y="227837"/>
                </a:lnTo>
                <a:lnTo>
                  <a:pt x="806196" y="231647"/>
                </a:lnTo>
                <a:lnTo>
                  <a:pt x="808482" y="233933"/>
                </a:lnTo>
                <a:lnTo>
                  <a:pt x="812292" y="233171"/>
                </a:lnTo>
                <a:lnTo>
                  <a:pt x="814578" y="230885"/>
                </a:lnTo>
                <a:close/>
              </a:path>
              <a:path w="2293620" h="603885">
                <a:moveTo>
                  <a:pt x="796290" y="226313"/>
                </a:moveTo>
                <a:lnTo>
                  <a:pt x="795528" y="222503"/>
                </a:lnTo>
                <a:lnTo>
                  <a:pt x="792480" y="220217"/>
                </a:lnTo>
                <a:lnTo>
                  <a:pt x="789432" y="220217"/>
                </a:lnTo>
                <a:lnTo>
                  <a:pt x="787146" y="223265"/>
                </a:lnTo>
                <a:lnTo>
                  <a:pt x="787146" y="227075"/>
                </a:lnTo>
                <a:lnTo>
                  <a:pt x="790194" y="229361"/>
                </a:lnTo>
                <a:lnTo>
                  <a:pt x="794004" y="228599"/>
                </a:lnTo>
                <a:lnTo>
                  <a:pt x="796290" y="226313"/>
                </a:lnTo>
                <a:close/>
              </a:path>
              <a:path w="2293620" h="603885">
                <a:moveTo>
                  <a:pt x="777240" y="220979"/>
                </a:moveTo>
                <a:lnTo>
                  <a:pt x="777240" y="217931"/>
                </a:lnTo>
                <a:lnTo>
                  <a:pt x="774192" y="215645"/>
                </a:lnTo>
                <a:lnTo>
                  <a:pt x="770382" y="215645"/>
                </a:lnTo>
                <a:lnTo>
                  <a:pt x="768096" y="218693"/>
                </a:lnTo>
                <a:lnTo>
                  <a:pt x="768858" y="222503"/>
                </a:lnTo>
                <a:lnTo>
                  <a:pt x="771906" y="224789"/>
                </a:lnTo>
                <a:lnTo>
                  <a:pt x="775716" y="224027"/>
                </a:lnTo>
                <a:lnTo>
                  <a:pt x="777240" y="220979"/>
                </a:lnTo>
                <a:close/>
              </a:path>
              <a:path w="2293620" h="603885">
                <a:moveTo>
                  <a:pt x="758952" y="216407"/>
                </a:moveTo>
                <a:lnTo>
                  <a:pt x="758952" y="213359"/>
                </a:lnTo>
                <a:lnTo>
                  <a:pt x="755904" y="211073"/>
                </a:lnTo>
                <a:lnTo>
                  <a:pt x="752094" y="211073"/>
                </a:lnTo>
                <a:lnTo>
                  <a:pt x="749808" y="214121"/>
                </a:lnTo>
                <a:lnTo>
                  <a:pt x="750570" y="217931"/>
                </a:lnTo>
                <a:lnTo>
                  <a:pt x="752856" y="220217"/>
                </a:lnTo>
                <a:lnTo>
                  <a:pt x="756666" y="219455"/>
                </a:lnTo>
                <a:lnTo>
                  <a:pt x="758952" y="216407"/>
                </a:lnTo>
                <a:close/>
              </a:path>
              <a:path w="2293620" h="603885">
                <a:moveTo>
                  <a:pt x="740664" y="211835"/>
                </a:moveTo>
                <a:lnTo>
                  <a:pt x="739902" y="208787"/>
                </a:lnTo>
                <a:lnTo>
                  <a:pt x="737616" y="206501"/>
                </a:lnTo>
                <a:lnTo>
                  <a:pt x="733806" y="206501"/>
                </a:lnTo>
                <a:lnTo>
                  <a:pt x="731520" y="209549"/>
                </a:lnTo>
                <a:lnTo>
                  <a:pt x="731520" y="213359"/>
                </a:lnTo>
                <a:lnTo>
                  <a:pt x="734568" y="215645"/>
                </a:lnTo>
                <a:lnTo>
                  <a:pt x="738378" y="214883"/>
                </a:lnTo>
                <a:lnTo>
                  <a:pt x="740664" y="211835"/>
                </a:lnTo>
                <a:close/>
              </a:path>
              <a:path w="2293620" h="603885">
                <a:moveTo>
                  <a:pt x="722376" y="207263"/>
                </a:moveTo>
                <a:lnTo>
                  <a:pt x="721614" y="203453"/>
                </a:lnTo>
                <a:lnTo>
                  <a:pt x="718566" y="201929"/>
                </a:lnTo>
                <a:lnTo>
                  <a:pt x="715518" y="201929"/>
                </a:lnTo>
                <a:lnTo>
                  <a:pt x="713232" y="204977"/>
                </a:lnTo>
                <a:lnTo>
                  <a:pt x="713232" y="208787"/>
                </a:lnTo>
                <a:lnTo>
                  <a:pt x="716280" y="211073"/>
                </a:lnTo>
                <a:lnTo>
                  <a:pt x="720090" y="210311"/>
                </a:lnTo>
                <a:lnTo>
                  <a:pt x="722376" y="207263"/>
                </a:lnTo>
                <a:close/>
              </a:path>
              <a:path w="2293620" h="603885">
                <a:moveTo>
                  <a:pt x="703326" y="202691"/>
                </a:moveTo>
                <a:lnTo>
                  <a:pt x="703326" y="198881"/>
                </a:lnTo>
                <a:lnTo>
                  <a:pt x="700278" y="196595"/>
                </a:lnTo>
                <a:lnTo>
                  <a:pt x="696468" y="197357"/>
                </a:lnTo>
                <a:lnTo>
                  <a:pt x="694182" y="200405"/>
                </a:lnTo>
                <a:lnTo>
                  <a:pt x="694944" y="204215"/>
                </a:lnTo>
                <a:lnTo>
                  <a:pt x="697992" y="206501"/>
                </a:lnTo>
                <a:lnTo>
                  <a:pt x="701040" y="205739"/>
                </a:lnTo>
                <a:lnTo>
                  <a:pt x="703326" y="202691"/>
                </a:lnTo>
                <a:close/>
              </a:path>
              <a:path w="2293620" h="603885">
                <a:moveTo>
                  <a:pt x="685038" y="198119"/>
                </a:moveTo>
                <a:lnTo>
                  <a:pt x="685038" y="194309"/>
                </a:lnTo>
                <a:lnTo>
                  <a:pt x="681990" y="192023"/>
                </a:lnTo>
                <a:lnTo>
                  <a:pt x="678180" y="192785"/>
                </a:lnTo>
                <a:lnTo>
                  <a:pt x="675894" y="195833"/>
                </a:lnTo>
                <a:lnTo>
                  <a:pt x="676656" y="199643"/>
                </a:lnTo>
                <a:lnTo>
                  <a:pt x="678942" y="201167"/>
                </a:lnTo>
                <a:lnTo>
                  <a:pt x="682752" y="201167"/>
                </a:lnTo>
                <a:lnTo>
                  <a:pt x="685038" y="198119"/>
                </a:lnTo>
                <a:close/>
              </a:path>
              <a:path w="2293620" h="603885">
                <a:moveTo>
                  <a:pt x="666750" y="193547"/>
                </a:moveTo>
                <a:lnTo>
                  <a:pt x="665988" y="189737"/>
                </a:lnTo>
                <a:lnTo>
                  <a:pt x="663702" y="187451"/>
                </a:lnTo>
                <a:lnTo>
                  <a:pt x="659892" y="188213"/>
                </a:lnTo>
                <a:lnTo>
                  <a:pt x="657606" y="191261"/>
                </a:lnTo>
                <a:lnTo>
                  <a:pt x="657606" y="194309"/>
                </a:lnTo>
                <a:lnTo>
                  <a:pt x="660654" y="196595"/>
                </a:lnTo>
                <a:lnTo>
                  <a:pt x="664464" y="196595"/>
                </a:lnTo>
                <a:lnTo>
                  <a:pt x="666750" y="193547"/>
                </a:lnTo>
                <a:close/>
              </a:path>
              <a:path w="2293620" h="603885">
                <a:moveTo>
                  <a:pt x="648462" y="188975"/>
                </a:moveTo>
                <a:lnTo>
                  <a:pt x="647700" y="185165"/>
                </a:lnTo>
                <a:lnTo>
                  <a:pt x="644652" y="182879"/>
                </a:lnTo>
                <a:lnTo>
                  <a:pt x="640842" y="183641"/>
                </a:lnTo>
                <a:lnTo>
                  <a:pt x="639318" y="186689"/>
                </a:lnTo>
                <a:lnTo>
                  <a:pt x="639318" y="189737"/>
                </a:lnTo>
                <a:lnTo>
                  <a:pt x="642366" y="192023"/>
                </a:lnTo>
                <a:lnTo>
                  <a:pt x="646176" y="192023"/>
                </a:lnTo>
                <a:lnTo>
                  <a:pt x="648462" y="188975"/>
                </a:lnTo>
                <a:close/>
              </a:path>
              <a:path w="2293620" h="603885">
                <a:moveTo>
                  <a:pt x="629412" y="184403"/>
                </a:moveTo>
                <a:lnTo>
                  <a:pt x="629412" y="180593"/>
                </a:lnTo>
                <a:lnTo>
                  <a:pt x="626363" y="178307"/>
                </a:lnTo>
                <a:lnTo>
                  <a:pt x="622554" y="179069"/>
                </a:lnTo>
                <a:lnTo>
                  <a:pt x="620268" y="182117"/>
                </a:lnTo>
                <a:lnTo>
                  <a:pt x="621030" y="185165"/>
                </a:lnTo>
                <a:lnTo>
                  <a:pt x="624078" y="187451"/>
                </a:lnTo>
                <a:lnTo>
                  <a:pt x="627126" y="187451"/>
                </a:lnTo>
                <a:lnTo>
                  <a:pt x="629412" y="184403"/>
                </a:lnTo>
                <a:close/>
              </a:path>
              <a:path w="2293620" h="603885">
                <a:moveTo>
                  <a:pt x="611124" y="179831"/>
                </a:moveTo>
                <a:lnTo>
                  <a:pt x="610362" y="176021"/>
                </a:lnTo>
                <a:lnTo>
                  <a:pt x="608076" y="173735"/>
                </a:lnTo>
                <a:lnTo>
                  <a:pt x="604266" y="174497"/>
                </a:lnTo>
                <a:lnTo>
                  <a:pt x="601980" y="176783"/>
                </a:lnTo>
                <a:lnTo>
                  <a:pt x="602742" y="180593"/>
                </a:lnTo>
                <a:lnTo>
                  <a:pt x="605028" y="182879"/>
                </a:lnTo>
                <a:lnTo>
                  <a:pt x="608838" y="182879"/>
                </a:lnTo>
                <a:lnTo>
                  <a:pt x="611124" y="179831"/>
                </a:lnTo>
                <a:close/>
              </a:path>
              <a:path w="2293620" h="603885">
                <a:moveTo>
                  <a:pt x="592836" y="175259"/>
                </a:moveTo>
                <a:lnTo>
                  <a:pt x="592074" y="171449"/>
                </a:lnTo>
                <a:lnTo>
                  <a:pt x="589026" y="169163"/>
                </a:lnTo>
                <a:lnTo>
                  <a:pt x="585978" y="169925"/>
                </a:lnTo>
                <a:lnTo>
                  <a:pt x="583692" y="172211"/>
                </a:lnTo>
                <a:lnTo>
                  <a:pt x="583692" y="176021"/>
                </a:lnTo>
                <a:lnTo>
                  <a:pt x="586740" y="178307"/>
                </a:lnTo>
                <a:lnTo>
                  <a:pt x="590550" y="178307"/>
                </a:lnTo>
                <a:lnTo>
                  <a:pt x="592836" y="175259"/>
                </a:lnTo>
                <a:close/>
              </a:path>
              <a:path w="2293620" h="603885">
                <a:moveTo>
                  <a:pt x="574548" y="170687"/>
                </a:moveTo>
                <a:lnTo>
                  <a:pt x="573786" y="166877"/>
                </a:lnTo>
                <a:lnTo>
                  <a:pt x="570738" y="164591"/>
                </a:lnTo>
                <a:lnTo>
                  <a:pt x="566928" y="165353"/>
                </a:lnTo>
                <a:lnTo>
                  <a:pt x="564642" y="167639"/>
                </a:lnTo>
                <a:lnTo>
                  <a:pt x="565404" y="171449"/>
                </a:lnTo>
                <a:lnTo>
                  <a:pt x="568452" y="173735"/>
                </a:lnTo>
                <a:lnTo>
                  <a:pt x="572262" y="172973"/>
                </a:lnTo>
                <a:lnTo>
                  <a:pt x="574548" y="170687"/>
                </a:lnTo>
                <a:close/>
              </a:path>
              <a:path w="2293620" h="603885">
                <a:moveTo>
                  <a:pt x="555498" y="166115"/>
                </a:moveTo>
                <a:lnTo>
                  <a:pt x="555498" y="162305"/>
                </a:lnTo>
                <a:lnTo>
                  <a:pt x="552450" y="160019"/>
                </a:lnTo>
                <a:lnTo>
                  <a:pt x="548640" y="160781"/>
                </a:lnTo>
                <a:lnTo>
                  <a:pt x="546354" y="163067"/>
                </a:lnTo>
                <a:lnTo>
                  <a:pt x="547116" y="166877"/>
                </a:lnTo>
                <a:lnTo>
                  <a:pt x="550163" y="169163"/>
                </a:lnTo>
                <a:lnTo>
                  <a:pt x="553212" y="168401"/>
                </a:lnTo>
                <a:lnTo>
                  <a:pt x="555498" y="166115"/>
                </a:lnTo>
                <a:close/>
              </a:path>
              <a:path w="2293620" h="603885">
                <a:moveTo>
                  <a:pt x="537210" y="161543"/>
                </a:moveTo>
                <a:lnTo>
                  <a:pt x="536448" y="157733"/>
                </a:lnTo>
                <a:lnTo>
                  <a:pt x="534162" y="155447"/>
                </a:lnTo>
                <a:lnTo>
                  <a:pt x="530352" y="155447"/>
                </a:lnTo>
                <a:lnTo>
                  <a:pt x="528066" y="158495"/>
                </a:lnTo>
                <a:lnTo>
                  <a:pt x="528828" y="162305"/>
                </a:lnTo>
                <a:lnTo>
                  <a:pt x="531113" y="164591"/>
                </a:lnTo>
                <a:lnTo>
                  <a:pt x="534924" y="163829"/>
                </a:lnTo>
                <a:lnTo>
                  <a:pt x="537210" y="161543"/>
                </a:lnTo>
                <a:close/>
              </a:path>
              <a:path w="2293620" h="603885">
                <a:moveTo>
                  <a:pt x="518922" y="156971"/>
                </a:moveTo>
                <a:lnTo>
                  <a:pt x="518160" y="153161"/>
                </a:lnTo>
                <a:lnTo>
                  <a:pt x="515112" y="150875"/>
                </a:lnTo>
                <a:lnTo>
                  <a:pt x="512063" y="150875"/>
                </a:lnTo>
                <a:lnTo>
                  <a:pt x="509778" y="153923"/>
                </a:lnTo>
                <a:lnTo>
                  <a:pt x="509778" y="157733"/>
                </a:lnTo>
                <a:lnTo>
                  <a:pt x="512825" y="160019"/>
                </a:lnTo>
                <a:lnTo>
                  <a:pt x="516636" y="159257"/>
                </a:lnTo>
                <a:lnTo>
                  <a:pt x="518922" y="156971"/>
                </a:lnTo>
                <a:close/>
              </a:path>
              <a:path w="2293620" h="603885">
                <a:moveTo>
                  <a:pt x="499872" y="151637"/>
                </a:moveTo>
                <a:lnTo>
                  <a:pt x="499872" y="148589"/>
                </a:lnTo>
                <a:lnTo>
                  <a:pt x="496824" y="146303"/>
                </a:lnTo>
                <a:lnTo>
                  <a:pt x="493013" y="146303"/>
                </a:lnTo>
                <a:lnTo>
                  <a:pt x="490728" y="149351"/>
                </a:lnTo>
                <a:lnTo>
                  <a:pt x="491490" y="153161"/>
                </a:lnTo>
                <a:lnTo>
                  <a:pt x="494538" y="155447"/>
                </a:lnTo>
                <a:lnTo>
                  <a:pt x="498348" y="154685"/>
                </a:lnTo>
                <a:lnTo>
                  <a:pt x="499872" y="151637"/>
                </a:lnTo>
                <a:close/>
              </a:path>
              <a:path w="2293620" h="603885">
                <a:moveTo>
                  <a:pt x="481584" y="147065"/>
                </a:moveTo>
                <a:lnTo>
                  <a:pt x="481584" y="144017"/>
                </a:lnTo>
                <a:lnTo>
                  <a:pt x="478536" y="141731"/>
                </a:lnTo>
                <a:lnTo>
                  <a:pt x="474725" y="141731"/>
                </a:lnTo>
                <a:lnTo>
                  <a:pt x="472440" y="144779"/>
                </a:lnTo>
                <a:lnTo>
                  <a:pt x="473202" y="148589"/>
                </a:lnTo>
                <a:lnTo>
                  <a:pt x="475488" y="150875"/>
                </a:lnTo>
                <a:lnTo>
                  <a:pt x="476250" y="150875"/>
                </a:lnTo>
                <a:lnTo>
                  <a:pt x="479298" y="150113"/>
                </a:lnTo>
                <a:lnTo>
                  <a:pt x="481584" y="147065"/>
                </a:lnTo>
                <a:close/>
              </a:path>
              <a:path w="2293620" h="603885">
                <a:moveTo>
                  <a:pt x="463296" y="142493"/>
                </a:moveTo>
                <a:lnTo>
                  <a:pt x="462534" y="139445"/>
                </a:lnTo>
                <a:lnTo>
                  <a:pt x="460248" y="137159"/>
                </a:lnTo>
                <a:lnTo>
                  <a:pt x="456438" y="137159"/>
                </a:lnTo>
                <a:lnTo>
                  <a:pt x="454152" y="140207"/>
                </a:lnTo>
                <a:lnTo>
                  <a:pt x="454152" y="144017"/>
                </a:lnTo>
                <a:lnTo>
                  <a:pt x="457200" y="146303"/>
                </a:lnTo>
                <a:lnTo>
                  <a:pt x="461010" y="145541"/>
                </a:lnTo>
                <a:lnTo>
                  <a:pt x="463296" y="142493"/>
                </a:lnTo>
                <a:close/>
              </a:path>
              <a:path w="2293620" h="603885">
                <a:moveTo>
                  <a:pt x="445008" y="137921"/>
                </a:moveTo>
                <a:lnTo>
                  <a:pt x="444246" y="134111"/>
                </a:lnTo>
                <a:lnTo>
                  <a:pt x="441198" y="132587"/>
                </a:lnTo>
                <a:lnTo>
                  <a:pt x="438150" y="132587"/>
                </a:lnTo>
                <a:lnTo>
                  <a:pt x="435863" y="135635"/>
                </a:lnTo>
                <a:lnTo>
                  <a:pt x="435863" y="139445"/>
                </a:lnTo>
                <a:lnTo>
                  <a:pt x="438912" y="141731"/>
                </a:lnTo>
                <a:lnTo>
                  <a:pt x="442722" y="140969"/>
                </a:lnTo>
                <a:lnTo>
                  <a:pt x="445008" y="137921"/>
                </a:lnTo>
                <a:close/>
              </a:path>
              <a:path w="2293620" h="603885">
                <a:moveTo>
                  <a:pt x="425958" y="133349"/>
                </a:moveTo>
                <a:lnTo>
                  <a:pt x="425958" y="129539"/>
                </a:lnTo>
                <a:lnTo>
                  <a:pt x="422910" y="127253"/>
                </a:lnTo>
                <a:lnTo>
                  <a:pt x="419100" y="128015"/>
                </a:lnTo>
                <a:lnTo>
                  <a:pt x="416813" y="131063"/>
                </a:lnTo>
                <a:lnTo>
                  <a:pt x="417575" y="134873"/>
                </a:lnTo>
                <a:lnTo>
                  <a:pt x="420624" y="137159"/>
                </a:lnTo>
                <a:lnTo>
                  <a:pt x="423672" y="136397"/>
                </a:lnTo>
                <a:lnTo>
                  <a:pt x="425958" y="133349"/>
                </a:lnTo>
                <a:close/>
              </a:path>
              <a:path w="2293620" h="603885">
                <a:moveTo>
                  <a:pt x="407669" y="128777"/>
                </a:moveTo>
                <a:lnTo>
                  <a:pt x="407669" y="124967"/>
                </a:lnTo>
                <a:lnTo>
                  <a:pt x="404622" y="122681"/>
                </a:lnTo>
                <a:lnTo>
                  <a:pt x="400812" y="123443"/>
                </a:lnTo>
                <a:lnTo>
                  <a:pt x="398525" y="126491"/>
                </a:lnTo>
                <a:lnTo>
                  <a:pt x="399288" y="130301"/>
                </a:lnTo>
                <a:lnTo>
                  <a:pt x="401574" y="131825"/>
                </a:lnTo>
                <a:lnTo>
                  <a:pt x="405384" y="131825"/>
                </a:lnTo>
                <a:lnTo>
                  <a:pt x="407669" y="128777"/>
                </a:lnTo>
                <a:close/>
              </a:path>
              <a:path w="2293620" h="603885">
                <a:moveTo>
                  <a:pt x="389381" y="124205"/>
                </a:moveTo>
                <a:lnTo>
                  <a:pt x="388619" y="120395"/>
                </a:lnTo>
                <a:lnTo>
                  <a:pt x="386334" y="118109"/>
                </a:lnTo>
                <a:lnTo>
                  <a:pt x="382524" y="118871"/>
                </a:lnTo>
                <a:lnTo>
                  <a:pt x="380238" y="121919"/>
                </a:lnTo>
                <a:lnTo>
                  <a:pt x="380238" y="124967"/>
                </a:lnTo>
                <a:lnTo>
                  <a:pt x="383286" y="127253"/>
                </a:lnTo>
                <a:lnTo>
                  <a:pt x="387096" y="127253"/>
                </a:lnTo>
                <a:lnTo>
                  <a:pt x="389381" y="124205"/>
                </a:lnTo>
                <a:close/>
              </a:path>
              <a:path w="2293620" h="603885">
                <a:moveTo>
                  <a:pt x="371094" y="119633"/>
                </a:moveTo>
                <a:lnTo>
                  <a:pt x="370331" y="115823"/>
                </a:lnTo>
                <a:lnTo>
                  <a:pt x="367284" y="113537"/>
                </a:lnTo>
                <a:lnTo>
                  <a:pt x="363474" y="114299"/>
                </a:lnTo>
                <a:lnTo>
                  <a:pt x="361950" y="117347"/>
                </a:lnTo>
                <a:lnTo>
                  <a:pt x="361950" y="120395"/>
                </a:lnTo>
                <a:lnTo>
                  <a:pt x="364998" y="122681"/>
                </a:lnTo>
                <a:lnTo>
                  <a:pt x="368808" y="122681"/>
                </a:lnTo>
                <a:lnTo>
                  <a:pt x="371094" y="119633"/>
                </a:lnTo>
                <a:close/>
              </a:path>
              <a:path w="2293620" h="603885">
                <a:moveTo>
                  <a:pt x="352044" y="115061"/>
                </a:moveTo>
                <a:lnTo>
                  <a:pt x="352044" y="111251"/>
                </a:lnTo>
                <a:lnTo>
                  <a:pt x="348996" y="108965"/>
                </a:lnTo>
                <a:lnTo>
                  <a:pt x="345186" y="109727"/>
                </a:lnTo>
                <a:lnTo>
                  <a:pt x="342900" y="112775"/>
                </a:lnTo>
                <a:lnTo>
                  <a:pt x="343662" y="115823"/>
                </a:lnTo>
                <a:lnTo>
                  <a:pt x="346710" y="118109"/>
                </a:lnTo>
                <a:lnTo>
                  <a:pt x="349758" y="118109"/>
                </a:lnTo>
                <a:lnTo>
                  <a:pt x="352044" y="115061"/>
                </a:lnTo>
                <a:close/>
              </a:path>
              <a:path w="2293620" h="603885">
                <a:moveTo>
                  <a:pt x="333756" y="110489"/>
                </a:moveTo>
                <a:lnTo>
                  <a:pt x="333756" y="106679"/>
                </a:lnTo>
                <a:lnTo>
                  <a:pt x="330708" y="104393"/>
                </a:lnTo>
                <a:lnTo>
                  <a:pt x="326898" y="105155"/>
                </a:lnTo>
                <a:lnTo>
                  <a:pt x="324612" y="107441"/>
                </a:lnTo>
                <a:lnTo>
                  <a:pt x="325374" y="111251"/>
                </a:lnTo>
                <a:lnTo>
                  <a:pt x="327660" y="113537"/>
                </a:lnTo>
                <a:lnTo>
                  <a:pt x="331469" y="113537"/>
                </a:lnTo>
                <a:lnTo>
                  <a:pt x="333756" y="110489"/>
                </a:lnTo>
                <a:close/>
              </a:path>
              <a:path w="2293620" h="603885">
                <a:moveTo>
                  <a:pt x="315468" y="105917"/>
                </a:moveTo>
                <a:lnTo>
                  <a:pt x="314706" y="102107"/>
                </a:lnTo>
                <a:lnTo>
                  <a:pt x="311658" y="99821"/>
                </a:lnTo>
                <a:lnTo>
                  <a:pt x="308610" y="100583"/>
                </a:lnTo>
                <a:lnTo>
                  <a:pt x="306324" y="102869"/>
                </a:lnTo>
                <a:lnTo>
                  <a:pt x="306324" y="106679"/>
                </a:lnTo>
                <a:lnTo>
                  <a:pt x="309372" y="108965"/>
                </a:lnTo>
                <a:lnTo>
                  <a:pt x="313181" y="108965"/>
                </a:lnTo>
                <a:lnTo>
                  <a:pt x="315468" y="105917"/>
                </a:lnTo>
                <a:close/>
              </a:path>
              <a:path w="2293620" h="603885">
                <a:moveTo>
                  <a:pt x="297180" y="101345"/>
                </a:moveTo>
                <a:lnTo>
                  <a:pt x="296418" y="97535"/>
                </a:lnTo>
                <a:lnTo>
                  <a:pt x="293369" y="95249"/>
                </a:lnTo>
                <a:lnTo>
                  <a:pt x="289560" y="96011"/>
                </a:lnTo>
                <a:lnTo>
                  <a:pt x="288036" y="98297"/>
                </a:lnTo>
                <a:lnTo>
                  <a:pt x="288036" y="102107"/>
                </a:lnTo>
                <a:lnTo>
                  <a:pt x="291084" y="104393"/>
                </a:lnTo>
                <a:lnTo>
                  <a:pt x="294894" y="103631"/>
                </a:lnTo>
                <a:lnTo>
                  <a:pt x="297180" y="101345"/>
                </a:lnTo>
                <a:close/>
              </a:path>
              <a:path w="2293620" h="603885">
                <a:moveTo>
                  <a:pt x="278130" y="96773"/>
                </a:moveTo>
                <a:lnTo>
                  <a:pt x="278130" y="92963"/>
                </a:lnTo>
                <a:lnTo>
                  <a:pt x="275081" y="90677"/>
                </a:lnTo>
                <a:lnTo>
                  <a:pt x="271272" y="91439"/>
                </a:lnTo>
                <a:lnTo>
                  <a:pt x="268986" y="93725"/>
                </a:lnTo>
                <a:lnTo>
                  <a:pt x="269748" y="97535"/>
                </a:lnTo>
                <a:lnTo>
                  <a:pt x="272796" y="99821"/>
                </a:lnTo>
                <a:lnTo>
                  <a:pt x="275844" y="99059"/>
                </a:lnTo>
                <a:lnTo>
                  <a:pt x="278130" y="96773"/>
                </a:lnTo>
                <a:close/>
              </a:path>
              <a:path w="2293620" h="603885">
                <a:moveTo>
                  <a:pt x="259842" y="92201"/>
                </a:moveTo>
                <a:lnTo>
                  <a:pt x="259080" y="88391"/>
                </a:lnTo>
                <a:lnTo>
                  <a:pt x="256794" y="86105"/>
                </a:lnTo>
                <a:lnTo>
                  <a:pt x="252984" y="86105"/>
                </a:lnTo>
                <a:lnTo>
                  <a:pt x="250698" y="89153"/>
                </a:lnTo>
                <a:lnTo>
                  <a:pt x="251460" y="92963"/>
                </a:lnTo>
                <a:lnTo>
                  <a:pt x="253746" y="95249"/>
                </a:lnTo>
                <a:lnTo>
                  <a:pt x="257556" y="94487"/>
                </a:lnTo>
                <a:lnTo>
                  <a:pt x="259842" y="92201"/>
                </a:lnTo>
                <a:close/>
              </a:path>
              <a:path w="2293620" h="603885">
                <a:moveTo>
                  <a:pt x="241554" y="87629"/>
                </a:moveTo>
                <a:lnTo>
                  <a:pt x="240792" y="83819"/>
                </a:lnTo>
                <a:lnTo>
                  <a:pt x="237744" y="81533"/>
                </a:lnTo>
                <a:lnTo>
                  <a:pt x="234696" y="81533"/>
                </a:lnTo>
                <a:lnTo>
                  <a:pt x="232410" y="84581"/>
                </a:lnTo>
                <a:lnTo>
                  <a:pt x="232410" y="88391"/>
                </a:lnTo>
                <a:lnTo>
                  <a:pt x="235458" y="90677"/>
                </a:lnTo>
                <a:lnTo>
                  <a:pt x="239268" y="89915"/>
                </a:lnTo>
                <a:lnTo>
                  <a:pt x="241554" y="87629"/>
                </a:lnTo>
                <a:close/>
              </a:path>
              <a:path w="2293620" h="603885">
                <a:moveTo>
                  <a:pt x="222504" y="82295"/>
                </a:moveTo>
                <a:lnTo>
                  <a:pt x="222504" y="79247"/>
                </a:lnTo>
                <a:lnTo>
                  <a:pt x="219456" y="76961"/>
                </a:lnTo>
                <a:lnTo>
                  <a:pt x="215646" y="76961"/>
                </a:lnTo>
                <a:lnTo>
                  <a:pt x="213360" y="80009"/>
                </a:lnTo>
                <a:lnTo>
                  <a:pt x="214122" y="83819"/>
                </a:lnTo>
                <a:lnTo>
                  <a:pt x="217169" y="86105"/>
                </a:lnTo>
                <a:lnTo>
                  <a:pt x="220980" y="85343"/>
                </a:lnTo>
                <a:lnTo>
                  <a:pt x="222504" y="82295"/>
                </a:lnTo>
                <a:close/>
              </a:path>
              <a:path w="2293620" h="603885">
                <a:moveTo>
                  <a:pt x="204216" y="77723"/>
                </a:moveTo>
                <a:lnTo>
                  <a:pt x="204216" y="74675"/>
                </a:lnTo>
                <a:lnTo>
                  <a:pt x="201168" y="72389"/>
                </a:lnTo>
                <a:lnTo>
                  <a:pt x="197358" y="72389"/>
                </a:lnTo>
                <a:lnTo>
                  <a:pt x="195072" y="75437"/>
                </a:lnTo>
                <a:lnTo>
                  <a:pt x="195834" y="79247"/>
                </a:lnTo>
                <a:lnTo>
                  <a:pt x="198881" y="81533"/>
                </a:lnTo>
                <a:lnTo>
                  <a:pt x="201930" y="80771"/>
                </a:lnTo>
                <a:lnTo>
                  <a:pt x="204216" y="77723"/>
                </a:lnTo>
                <a:close/>
              </a:path>
              <a:path w="2293620" h="603885">
                <a:moveTo>
                  <a:pt x="185928" y="73151"/>
                </a:moveTo>
                <a:lnTo>
                  <a:pt x="185166" y="70103"/>
                </a:lnTo>
                <a:lnTo>
                  <a:pt x="182880" y="67817"/>
                </a:lnTo>
                <a:lnTo>
                  <a:pt x="179069" y="67817"/>
                </a:lnTo>
                <a:lnTo>
                  <a:pt x="176784" y="70865"/>
                </a:lnTo>
                <a:lnTo>
                  <a:pt x="176784" y="74675"/>
                </a:lnTo>
                <a:lnTo>
                  <a:pt x="179831" y="76961"/>
                </a:lnTo>
                <a:lnTo>
                  <a:pt x="183642" y="76199"/>
                </a:lnTo>
                <a:lnTo>
                  <a:pt x="185928" y="73151"/>
                </a:lnTo>
                <a:close/>
              </a:path>
              <a:path w="2293620" h="603885">
                <a:moveTo>
                  <a:pt x="167640" y="68579"/>
                </a:moveTo>
                <a:lnTo>
                  <a:pt x="166878" y="64769"/>
                </a:lnTo>
                <a:lnTo>
                  <a:pt x="163830" y="63245"/>
                </a:lnTo>
                <a:lnTo>
                  <a:pt x="160781" y="63245"/>
                </a:lnTo>
                <a:lnTo>
                  <a:pt x="158496" y="66293"/>
                </a:lnTo>
                <a:lnTo>
                  <a:pt x="158496" y="70103"/>
                </a:lnTo>
                <a:lnTo>
                  <a:pt x="161544" y="72389"/>
                </a:lnTo>
                <a:lnTo>
                  <a:pt x="165354" y="71627"/>
                </a:lnTo>
                <a:lnTo>
                  <a:pt x="167640" y="68579"/>
                </a:lnTo>
                <a:close/>
              </a:path>
              <a:path w="2293620" h="603885">
                <a:moveTo>
                  <a:pt x="148590" y="64007"/>
                </a:moveTo>
                <a:lnTo>
                  <a:pt x="148590" y="60197"/>
                </a:lnTo>
                <a:lnTo>
                  <a:pt x="145542" y="58673"/>
                </a:lnTo>
                <a:lnTo>
                  <a:pt x="141731" y="58673"/>
                </a:lnTo>
                <a:lnTo>
                  <a:pt x="139446" y="61721"/>
                </a:lnTo>
                <a:lnTo>
                  <a:pt x="140208" y="65531"/>
                </a:lnTo>
                <a:lnTo>
                  <a:pt x="143256" y="67817"/>
                </a:lnTo>
                <a:lnTo>
                  <a:pt x="146304" y="67055"/>
                </a:lnTo>
                <a:lnTo>
                  <a:pt x="148590" y="64007"/>
                </a:lnTo>
                <a:close/>
              </a:path>
              <a:path w="2293620" h="603885">
                <a:moveTo>
                  <a:pt x="130302" y="59435"/>
                </a:moveTo>
                <a:lnTo>
                  <a:pt x="130302" y="55625"/>
                </a:lnTo>
                <a:lnTo>
                  <a:pt x="127254" y="53339"/>
                </a:lnTo>
                <a:lnTo>
                  <a:pt x="123443" y="54101"/>
                </a:lnTo>
                <a:lnTo>
                  <a:pt x="121158" y="57149"/>
                </a:lnTo>
                <a:lnTo>
                  <a:pt x="121919" y="60959"/>
                </a:lnTo>
                <a:lnTo>
                  <a:pt x="124206" y="62483"/>
                </a:lnTo>
                <a:lnTo>
                  <a:pt x="128016" y="62483"/>
                </a:lnTo>
                <a:lnTo>
                  <a:pt x="130302" y="59435"/>
                </a:lnTo>
                <a:close/>
              </a:path>
              <a:path w="2293620" h="603885">
                <a:moveTo>
                  <a:pt x="112013" y="54863"/>
                </a:moveTo>
                <a:lnTo>
                  <a:pt x="111252" y="51053"/>
                </a:lnTo>
                <a:lnTo>
                  <a:pt x="108966" y="48767"/>
                </a:lnTo>
                <a:lnTo>
                  <a:pt x="105156" y="49529"/>
                </a:lnTo>
                <a:lnTo>
                  <a:pt x="102869" y="52577"/>
                </a:lnTo>
                <a:lnTo>
                  <a:pt x="102869" y="55625"/>
                </a:lnTo>
                <a:lnTo>
                  <a:pt x="105918" y="57911"/>
                </a:lnTo>
                <a:lnTo>
                  <a:pt x="109728" y="57911"/>
                </a:lnTo>
                <a:lnTo>
                  <a:pt x="112013" y="54863"/>
                </a:lnTo>
                <a:close/>
              </a:path>
              <a:path w="2293620" h="603885">
                <a:moveTo>
                  <a:pt x="98298" y="3047"/>
                </a:moveTo>
                <a:lnTo>
                  <a:pt x="96012" y="0"/>
                </a:lnTo>
                <a:lnTo>
                  <a:pt x="92202" y="0"/>
                </a:lnTo>
                <a:lnTo>
                  <a:pt x="0" y="26669"/>
                </a:lnTo>
                <a:lnTo>
                  <a:pt x="9906" y="36355"/>
                </a:lnTo>
                <a:lnTo>
                  <a:pt x="9906" y="33527"/>
                </a:lnTo>
                <a:lnTo>
                  <a:pt x="10668" y="30987"/>
                </a:lnTo>
                <a:lnTo>
                  <a:pt x="10668" y="28955"/>
                </a:lnTo>
                <a:lnTo>
                  <a:pt x="11776" y="27293"/>
                </a:lnTo>
                <a:lnTo>
                  <a:pt x="12192" y="25907"/>
                </a:lnTo>
                <a:lnTo>
                  <a:pt x="12846" y="26539"/>
                </a:lnTo>
                <a:lnTo>
                  <a:pt x="16002" y="25907"/>
                </a:lnTo>
                <a:lnTo>
                  <a:pt x="19050" y="28193"/>
                </a:lnTo>
                <a:lnTo>
                  <a:pt x="19560" y="30744"/>
                </a:lnTo>
                <a:lnTo>
                  <a:pt x="94487" y="9143"/>
                </a:lnTo>
                <a:lnTo>
                  <a:pt x="97536" y="6857"/>
                </a:lnTo>
                <a:lnTo>
                  <a:pt x="98298" y="3047"/>
                </a:lnTo>
                <a:close/>
              </a:path>
              <a:path w="2293620" h="603885">
                <a:moveTo>
                  <a:pt x="17751" y="31266"/>
                </a:moveTo>
                <a:lnTo>
                  <a:pt x="12846" y="26539"/>
                </a:lnTo>
                <a:lnTo>
                  <a:pt x="12192" y="26669"/>
                </a:lnTo>
                <a:lnTo>
                  <a:pt x="11776" y="27293"/>
                </a:lnTo>
                <a:lnTo>
                  <a:pt x="9906" y="33527"/>
                </a:lnTo>
                <a:lnTo>
                  <a:pt x="10668" y="33308"/>
                </a:lnTo>
                <a:lnTo>
                  <a:pt x="10668" y="32765"/>
                </a:lnTo>
                <a:lnTo>
                  <a:pt x="11190" y="33157"/>
                </a:lnTo>
                <a:lnTo>
                  <a:pt x="17751" y="31266"/>
                </a:lnTo>
                <a:close/>
              </a:path>
              <a:path w="2293620" h="603885">
                <a:moveTo>
                  <a:pt x="76962" y="90677"/>
                </a:moveTo>
                <a:lnTo>
                  <a:pt x="75437" y="86867"/>
                </a:lnTo>
                <a:lnTo>
                  <a:pt x="19268" y="32728"/>
                </a:lnTo>
                <a:lnTo>
                  <a:pt x="17525" y="35051"/>
                </a:lnTo>
                <a:lnTo>
                  <a:pt x="13716" y="35051"/>
                </a:lnTo>
                <a:lnTo>
                  <a:pt x="11190" y="33157"/>
                </a:lnTo>
                <a:lnTo>
                  <a:pt x="9906" y="33527"/>
                </a:lnTo>
                <a:lnTo>
                  <a:pt x="9906" y="36355"/>
                </a:lnTo>
                <a:lnTo>
                  <a:pt x="68580" y="93725"/>
                </a:lnTo>
                <a:lnTo>
                  <a:pt x="72390" y="95249"/>
                </a:lnTo>
                <a:lnTo>
                  <a:pt x="75437" y="93725"/>
                </a:lnTo>
                <a:lnTo>
                  <a:pt x="76962" y="90677"/>
                </a:lnTo>
                <a:close/>
              </a:path>
              <a:path w="2293620" h="603885">
                <a:moveTo>
                  <a:pt x="11776" y="27293"/>
                </a:moveTo>
                <a:lnTo>
                  <a:pt x="10668" y="28955"/>
                </a:lnTo>
                <a:lnTo>
                  <a:pt x="10668" y="30987"/>
                </a:lnTo>
                <a:lnTo>
                  <a:pt x="11776" y="27293"/>
                </a:lnTo>
                <a:close/>
              </a:path>
              <a:path w="2293620" h="603885">
                <a:moveTo>
                  <a:pt x="11190" y="33157"/>
                </a:moveTo>
                <a:lnTo>
                  <a:pt x="10668" y="32765"/>
                </a:lnTo>
                <a:lnTo>
                  <a:pt x="10668" y="33308"/>
                </a:lnTo>
                <a:lnTo>
                  <a:pt x="11190" y="33157"/>
                </a:lnTo>
                <a:close/>
              </a:path>
              <a:path w="2293620" h="603885">
                <a:moveTo>
                  <a:pt x="19268" y="32728"/>
                </a:moveTo>
                <a:lnTo>
                  <a:pt x="17751" y="31266"/>
                </a:lnTo>
                <a:lnTo>
                  <a:pt x="11190" y="33157"/>
                </a:lnTo>
                <a:lnTo>
                  <a:pt x="13716" y="35051"/>
                </a:lnTo>
                <a:lnTo>
                  <a:pt x="17525" y="35051"/>
                </a:lnTo>
                <a:lnTo>
                  <a:pt x="19268" y="32728"/>
                </a:lnTo>
                <a:close/>
              </a:path>
              <a:path w="2293620" h="603885">
                <a:moveTo>
                  <a:pt x="12846" y="26539"/>
                </a:moveTo>
                <a:lnTo>
                  <a:pt x="12192" y="25907"/>
                </a:lnTo>
                <a:lnTo>
                  <a:pt x="11776" y="27293"/>
                </a:lnTo>
                <a:lnTo>
                  <a:pt x="12192" y="26669"/>
                </a:lnTo>
                <a:lnTo>
                  <a:pt x="12846" y="26539"/>
                </a:lnTo>
                <a:close/>
              </a:path>
              <a:path w="2293620" h="603885">
                <a:moveTo>
                  <a:pt x="19560" y="30744"/>
                </a:moveTo>
                <a:lnTo>
                  <a:pt x="19050" y="28193"/>
                </a:lnTo>
                <a:lnTo>
                  <a:pt x="16002" y="25907"/>
                </a:lnTo>
                <a:lnTo>
                  <a:pt x="12846" y="26539"/>
                </a:lnTo>
                <a:lnTo>
                  <a:pt x="17751" y="31266"/>
                </a:lnTo>
                <a:lnTo>
                  <a:pt x="19560" y="30744"/>
                </a:lnTo>
                <a:close/>
              </a:path>
              <a:path w="2293620" h="603885">
                <a:moveTo>
                  <a:pt x="19812" y="32003"/>
                </a:moveTo>
                <a:lnTo>
                  <a:pt x="19560" y="30744"/>
                </a:lnTo>
                <a:lnTo>
                  <a:pt x="17751" y="31266"/>
                </a:lnTo>
                <a:lnTo>
                  <a:pt x="19268" y="32728"/>
                </a:lnTo>
                <a:lnTo>
                  <a:pt x="19812" y="32003"/>
                </a:lnTo>
                <a:close/>
              </a:path>
              <a:path w="2293620" h="603885">
                <a:moveTo>
                  <a:pt x="38100" y="36575"/>
                </a:moveTo>
                <a:lnTo>
                  <a:pt x="37337" y="32765"/>
                </a:lnTo>
                <a:lnTo>
                  <a:pt x="35052" y="30479"/>
                </a:lnTo>
                <a:lnTo>
                  <a:pt x="34290" y="30479"/>
                </a:lnTo>
                <a:lnTo>
                  <a:pt x="31242" y="31241"/>
                </a:lnTo>
                <a:lnTo>
                  <a:pt x="28956" y="33527"/>
                </a:lnTo>
                <a:lnTo>
                  <a:pt x="28956" y="37337"/>
                </a:lnTo>
                <a:lnTo>
                  <a:pt x="32004" y="39623"/>
                </a:lnTo>
                <a:lnTo>
                  <a:pt x="35813" y="39623"/>
                </a:lnTo>
                <a:lnTo>
                  <a:pt x="38100" y="36575"/>
                </a:lnTo>
                <a:close/>
              </a:path>
              <a:path w="2293620" h="603885">
                <a:moveTo>
                  <a:pt x="56387" y="41147"/>
                </a:moveTo>
                <a:lnTo>
                  <a:pt x="56387" y="37337"/>
                </a:lnTo>
                <a:lnTo>
                  <a:pt x="53340" y="35051"/>
                </a:lnTo>
                <a:lnTo>
                  <a:pt x="49530" y="35813"/>
                </a:lnTo>
                <a:lnTo>
                  <a:pt x="47243" y="38861"/>
                </a:lnTo>
                <a:lnTo>
                  <a:pt x="48006" y="41909"/>
                </a:lnTo>
                <a:lnTo>
                  <a:pt x="50292" y="44195"/>
                </a:lnTo>
                <a:lnTo>
                  <a:pt x="54102" y="44195"/>
                </a:lnTo>
                <a:lnTo>
                  <a:pt x="56387" y="41147"/>
                </a:lnTo>
                <a:close/>
              </a:path>
              <a:path w="2293620" h="603885">
                <a:moveTo>
                  <a:pt x="74675" y="45719"/>
                </a:moveTo>
                <a:lnTo>
                  <a:pt x="74675" y="41909"/>
                </a:lnTo>
                <a:lnTo>
                  <a:pt x="71628" y="39623"/>
                </a:lnTo>
                <a:lnTo>
                  <a:pt x="67818" y="40385"/>
                </a:lnTo>
                <a:lnTo>
                  <a:pt x="65531" y="43433"/>
                </a:lnTo>
                <a:lnTo>
                  <a:pt x="66293" y="46481"/>
                </a:lnTo>
                <a:lnTo>
                  <a:pt x="69342" y="48767"/>
                </a:lnTo>
                <a:lnTo>
                  <a:pt x="72390" y="48767"/>
                </a:lnTo>
                <a:lnTo>
                  <a:pt x="74675" y="45719"/>
                </a:lnTo>
                <a:close/>
              </a:path>
              <a:path w="2293620" h="603885">
                <a:moveTo>
                  <a:pt x="93725" y="50291"/>
                </a:moveTo>
                <a:lnTo>
                  <a:pt x="92963" y="46481"/>
                </a:lnTo>
                <a:lnTo>
                  <a:pt x="89916" y="44195"/>
                </a:lnTo>
                <a:lnTo>
                  <a:pt x="86868" y="44957"/>
                </a:lnTo>
                <a:lnTo>
                  <a:pt x="84581" y="48005"/>
                </a:lnTo>
                <a:lnTo>
                  <a:pt x="84581" y="51053"/>
                </a:lnTo>
                <a:lnTo>
                  <a:pt x="87630" y="53339"/>
                </a:lnTo>
                <a:lnTo>
                  <a:pt x="91440" y="53339"/>
                </a:lnTo>
                <a:lnTo>
                  <a:pt x="93725" y="50291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4854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1591" y="558609"/>
            <a:ext cx="6558909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Solutio</a:t>
            </a:r>
            <a:r>
              <a:rPr dirty="0"/>
              <a:t>n </a:t>
            </a:r>
            <a:r>
              <a:rPr spc="-5" dirty="0"/>
              <a:t>2: </a:t>
            </a:r>
            <a:r>
              <a:rPr sz="3600" spc="-10" dirty="0"/>
              <a:t>Protecte</a:t>
            </a:r>
            <a:r>
              <a:rPr sz="3600" spc="-5" dirty="0"/>
              <a:t>d</a:t>
            </a:r>
            <a:r>
              <a:rPr sz="3600" spc="-10" dirty="0"/>
              <a:t> </a:t>
            </a:r>
            <a:r>
              <a:rPr lang="en-AU" sz="3600" spc="-10" dirty="0"/>
              <a:t>M</a:t>
            </a:r>
            <a:r>
              <a:rPr sz="3600" spc="-10" dirty="0"/>
              <a:t>embers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105033" y="4110105"/>
            <a:ext cx="7490459" cy="2265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748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};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800">
              <a:latin typeface="Times New Roman"/>
              <a:cs typeface="Times New Roman"/>
            </a:endParaRPr>
          </a:p>
          <a:p>
            <a:pPr marL="428625" marR="5080" indent="-342900">
              <a:lnSpc>
                <a:spcPts val="2630"/>
              </a:lnSpc>
              <a:buFont typeface="Arial"/>
              <a:buChar char="•"/>
              <a:tabLst>
                <a:tab pos="429259" algn="l"/>
              </a:tabLst>
            </a:pPr>
            <a:r>
              <a:rPr sz="2400" spc="-5" dirty="0">
                <a:latin typeface="Courier New"/>
                <a:cs typeface="Courier New"/>
              </a:rPr>
              <a:t>protecte</a:t>
            </a:r>
            <a:r>
              <a:rPr sz="2400" dirty="0">
                <a:latin typeface="Courier New"/>
                <a:cs typeface="Courier New"/>
              </a:rPr>
              <a:t>d</a:t>
            </a:r>
            <a:r>
              <a:rPr sz="2400" spc="-90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alibri"/>
                <a:cs typeface="Calibri"/>
              </a:rPr>
              <a:t>members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base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accessed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directl</a:t>
            </a:r>
            <a:r>
              <a:rPr sz="2400" dirty="0">
                <a:latin typeface="Calibri"/>
                <a:cs typeface="Calibri"/>
              </a:rPr>
              <a:t>y </a:t>
            </a:r>
            <a:r>
              <a:rPr sz="2400" spc="-5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member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derived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classes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00009A"/>
                </a:solidFill>
                <a:latin typeface="Calibri"/>
                <a:cs typeface="Calibri"/>
              </a:rPr>
              <a:t>voi</a:t>
            </a:r>
            <a:r>
              <a:rPr sz="2000" spc="-5" dirty="0">
                <a:solidFill>
                  <a:srgbClr val="00009A"/>
                </a:solidFill>
                <a:latin typeface="Calibri"/>
                <a:cs typeface="Calibri"/>
              </a:rPr>
              <a:t>d </a:t>
            </a:r>
            <a:r>
              <a:rPr sz="2000" spc="-5" dirty="0">
                <a:latin typeface="Calibri"/>
                <a:cs typeface="Calibri"/>
              </a:rPr>
              <a:t>Customer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:: outputBalanceDue()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354965">
              <a:lnSpc>
                <a:spcPct val="100000"/>
              </a:lnSpc>
              <a:spcBef>
                <a:spcPts val="470"/>
              </a:spcBef>
            </a:pPr>
            <a:r>
              <a:rPr sz="2000" spc="-5" dirty="0">
                <a:latin typeface="Calibri"/>
                <a:cs typeface="Calibri"/>
              </a:rPr>
              <a:t>cout &lt;&lt;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"I</a:t>
            </a:r>
            <a:r>
              <a:rPr sz="2000" spc="-5" dirty="0">
                <a:latin typeface="Calibri"/>
                <a:cs typeface="Calibri"/>
              </a:rPr>
              <a:t>D :"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&lt;&lt; </a:t>
            </a:r>
            <a:r>
              <a:rPr sz="2000" b="1" spc="-5" dirty="0">
                <a:latin typeface="Calibri"/>
                <a:cs typeface="Calibri"/>
              </a:rPr>
              <a:t>idNum </a:t>
            </a:r>
            <a:r>
              <a:rPr sz="2000" spc="-5" dirty="0">
                <a:latin typeface="Calibri"/>
                <a:cs typeface="Calibri"/>
              </a:rPr>
              <a:t>&lt;&lt;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", balance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due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$"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&lt;&lt;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balanceDue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&lt;&lt; endl;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9814" y="1468266"/>
            <a:ext cx="1937385" cy="190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clas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s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Perso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  <a:spcBef>
                <a:spcPts val="434"/>
              </a:spcBef>
            </a:pPr>
            <a:r>
              <a:rPr sz="1800" b="1" spc="-5" dirty="0">
                <a:solidFill>
                  <a:srgbClr val="00009A"/>
                </a:solidFill>
                <a:latin typeface="Courier New"/>
                <a:cs typeface="Courier New"/>
              </a:rPr>
              <a:t>protected</a:t>
            </a:r>
            <a:r>
              <a:rPr sz="1800" b="1" dirty="0">
                <a:latin typeface="Courier New"/>
                <a:cs typeface="Courier New"/>
              </a:rPr>
              <a:t>:</a:t>
            </a:r>
            <a:endParaRPr sz="1800">
              <a:latin typeface="Courier New"/>
              <a:cs typeface="Courier New"/>
            </a:endParaRPr>
          </a:p>
          <a:p>
            <a:pPr marL="927100" marR="183515">
              <a:lnSpc>
                <a:spcPct val="120300"/>
              </a:lnSpc>
              <a:spcBef>
                <a:spcPts val="5"/>
              </a:spcBef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int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string string</a:t>
            </a:r>
            <a:endParaRPr sz="180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  <a:spcBef>
                <a:spcPts val="445"/>
              </a:spcBef>
            </a:pP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publi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</a:t>
            </a:r>
            <a:r>
              <a:rPr sz="1800" dirty="0">
                <a:latin typeface="Courier New"/>
                <a:cs typeface="Courier New"/>
              </a:rPr>
              <a:t>: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98070" y="1468266"/>
            <a:ext cx="18008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/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/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bas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e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class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56922" y="2128920"/>
            <a:ext cx="1391285" cy="914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5250">
              <a:lnSpc>
                <a:spcPct val="120300"/>
              </a:lnSpc>
            </a:pPr>
            <a:r>
              <a:rPr sz="1800" spc="-5" dirty="0">
                <a:latin typeface="Courier New"/>
                <a:cs typeface="Courier New"/>
              </a:rPr>
              <a:t>idNum; firstName; </a:t>
            </a:r>
            <a:r>
              <a:rPr sz="1800" spc="-10" dirty="0">
                <a:latin typeface="Courier New"/>
                <a:cs typeface="Courier New"/>
              </a:rPr>
              <a:t>lastName;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64214" y="3449451"/>
            <a:ext cx="303022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3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voi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d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setFields(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id,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voi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d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outputData();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05178" y="3449451"/>
            <a:ext cx="275717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strin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g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f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strin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g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l);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4982" y="6460661"/>
            <a:ext cx="10541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79931" y="6518400"/>
            <a:ext cx="466661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ct val="101699"/>
              </a:lnSpc>
            </a:pP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As it’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s a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protecte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d</a:t>
            </a:r>
            <a:r>
              <a:rPr sz="1800" spc="-67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i="1" spc="-10" dirty="0">
                <a:solidFill>
                  <a:srgbClr val="00009A"/>
                </a:solidFill>
                <a:latin typeface="Calibri"/>
                <a:cs typeface="Calibri"/>
              </a:rPr>
              <a:t>membe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r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o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f </a:t>
            </a:r>
            <a:r>
              <a:rPr sz="1800" i="1" spc="-10" dirty="0">
                <a:solidFill>
                  <a:srgbClr val="00009A"/>
                </a:solidFill>
                <a:latin typeface="Calibri"/>
                <a:cs typeface="Calibri"/>
              </a:rPr>
              <a:t>th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base class, it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ca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n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 be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accessed</a:t>
            </a:r>
            <a:r>
              <a:rPr sz="1800" i="1" spc="1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directl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y form a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00009A"/>
                </a:solidFill>
                <a:latin typeface="Calibri"/>
                <a:cs typeface="Calibri"/>
              </a:rPr>
              <a:t>derive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d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47985" y="6371082"/>
            <a:ext cx="567055" cy="291465"/>
          </a:xfrm>
          <a:custGeom>
            <a:avLst/>
            <a:gdLst/>
            <a:ahLst/>
            <a:cxnLst/>
            <a:rect l="l" t="t" r="r" b="b"/>
            <a:pathLst>
              <a:path w="567054" h="291465">
                <a:moveTo>
                  <a:pt x="101346" y="4572"/>
                </a:moveTo>
                <a:lnTo>
                  <a:pt x="99822" y="1524"/>
                </a:lnTo>
                <a:lnTo>
                  <a:pt x="96774" y="0"/>
                </a:lnTo>
                <a:lnTo>
                  <a:pt x="0" y="6096"/>
                </a:lnTo>
                <a:lnTo>
                  <a:pt x="4572" y="13019"/>
                </a:lnTo>
                <a:lnTo>
                  <a:pt x="4572" y="8382"/>
                </a:lnTo>
                <a:lnTo>
                  <a:pt x="6858" y="6096"/>
                </a:lnTo>
                <a:lnTo>
                  <a:pt x="10668" y="6096"/>
                </a:lnTo>
                <a:lnTo>
                  <a:pt x="26825" y="14163"/>
                </a:lnTo>
                <a:lnTo>
                  <a:pt x="96774" y="9906"/>
                </a:lnTo>
                <a:lnTo>
                  <a:pt x="100584" y="7620"/>
                </a:lnTo>
                <a:lnTo>
                  <a:pt x="101346" y="4572"/>
                </a:lnTo>
                <a:close/>
              </a:path>
              <a:path w="567054" h="291465">
                <a:moveTo>
                  <a:pt x="26825" y="14163"/>
                </a:moveTo>
                <a:lnTo>
                  <a:pt x="10668" y="6096"/>
                </a:lnTo>
                <a:lnTo>
                  <a:pt x="6858" y="6096"/>
                </a:lnTo>
                <a:lnTo>
                  <a:pt x="4572" y="8382"/>
                </a:lnTo>
                <a:lnTo>
                  <a:pt x="4572" y="12192"/>
                </a:lnTo>
                <a:lnTo>
                  <a:pt x="6858" y="15240"/>
                </a:lnTo>
                <a:lnTo>
                  <a:pt x="9144" y="16379"/>
                </a:lnTo>
                <a:lnTo>
                  <a:pt x="9144" y="15240"/>
                </a:lnTo>
                <a:lnTo>
                  <a:pt x="12954" y="8382"/>
                </a:lnTo>
                <a:lnTo>
                  <a:pt x="17135" y="14753"/>
                </a:lnTo>
                <a:lnTo>
                  <a:pt x="26825" y="14163"/>
                </a:lnTo>
                <a:close/>
              </a:path>
              <a:path w="567054" h="291465">
                <a:moveTo>
                  <a:pt x="61722" y="85344"/>
                </a:moveTo>
                <a:lnTo>
                  <a:pt x="60960" y="81534"/>
                </a:lnTo>
                <a:lnTo>
                  <a:pt x="22608" y="23093"/>
                </a:lnTo>
                <a:lnTo>
                  <a:pt x="6858" y="15240"/>
                </a:lnTo>
                <a:lnTo>
                  <a:pt x="4572" y="12192"/>
                </a:lnTo>
                <a:lnTo>
                  <a:pt x="4572" y="13019"/>
                </a:lnTo>
                <a:lnTo>
                  <a:pt x="53340" y="86868"/>
                </a:lnTo>
                <a:lnTo>
                  <a:pt x="56388" y="89154"/>
                </a:lnTo>
                <a:lnTo>
                  <a:pt x="59436" y="88392"/>
                </a:lnTo>
                <a:lnTo>
                  <a:pt x="61722" y="85344"/>
                </a:lnTo>
                <a:close/>
              </a:path>
              <a:path w="567054" h="291465">
                <a:moveTo>
                  <a:pt x="17135" y="14753"/>
                </a:moveTo>
                <a:lnTo>
                  <a:pt x="12954" y="8382"/>
                </a:lnTo>
                <a:lnTo>
                  <a:pt x="9144" y="15240"/>
                </a:lnTo>
                <a:lnTo>
                  <a:pt x="17135" y="14753"/>
                </a:lnTo>
                <a:close/>
              </a:path>
              <a:path w="567054" h="291465">
                <a:moveTo>
                  <a:pt x="22608" y="23093"/>
                </a:moveTo>
                <a:lnTo>
                  <a:pt x="17135" y="14753"/>
                </a:lnTo>
                <a:lnTo>
                  <a:pt x="9144" y="15240"/>
                </a:lnTo>
                <a:lnTo>
                  <a:pt x="9144" y="16379"/>
                </a:lnTo>
                <a:lnTo>
                  <a:pt x="22608" y="23093"/>
                </a:lnTo>
                <a:close/>
              </a:path>
              <a:path w="567054" h="291465">
                <a:moveTo>
                  <a:pt x="566928" y="284988"/>
                </a:moveTo>
                <a:lnTo>
                  <a:pt x="564642" y="282702"/>
                </a:lnTo>
                <a:lnTo>
                  <a:pt x="26825" y="14163"/>
                </a:lnTo>
                <a:lnTo>
                  <a:pt x="17135" y="14753"/>
                </a:lnTo>
                <a:lnTo>
                  <a:pt x="22608" y="23093"/>
                </a:lnTo>
                <a:lnTo>
                  <a:pt x="560070" y="291084"/>
                </a:lnTo>
                <a:lnTo>
                  <a:pt x="563880" y="291084"/>
                </a:lnTo>
                <a:lnTo>
                  <a:pt x="566166" y="288798"/>
                </a:lnTo>
                <a:lnTo>
                  <a:pt x="566928" y="284988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00282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2382" y="657225"/>
            <a:ext cx="5632317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/>
              <a:t>Class</a:t>
            </a:r>
            <a:r>
              <a:rPr sz="4400" spc="15" dirty="0"/>
              <a:t> </a:t>
            </a:r>
            <a:r>
              <a:rPr lang="en-AU" sz="4400" spc="15" dirty="0"/>
              <a:t>A</a:t>
            </a:r>
            <a:r>
              <a:rPr sz="4400" spc="-5" dirty="0" err="1"/>
              <a:t>ccess</a:t>
            </a:r>
            <a:r>
              <a:rPr sz="4400" spc="5" dirty="0"/>
              <a:t> </a:t>
            </a:r>
            <a:r>
              <a:rPr lang="en-AU" spc="-5" dirty="0" err="1"/>
              <a:t>Sp</a:t>
            </a:r>
            <a:r>
              <a:rPr sz="4400" spc="-5" dirty="0" err="1"/>
              <a:t>ecifiers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1249814" y="1716690"/>
            <a:ext cx="6767195" cy="981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ts val="2300"/>
              </a:lnSpc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When you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define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derived</a:t>
            </a:r>
            <a:r>
              <a:rPr sz="2400" dirty="0">
                <a:latin typeface="Calibri"/>
                <a:cs typeface="Calibri"/>
              </a:rPr>
              <a:t> class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specify</a:t>
            </a:r>
            <a:r>
              <a:rPr sz="2400" spc="-5" dirty="0">
                <a:latin typeface="Calibri"/>
                <a:cs typeface="Calibri"/>
              </a:rPr>
              <a:t> it’s </a:t>
            </a:r>
            <a:r>
              <a:rPr sz="2400" dirty="0">
                <a:latin typeface="Calibri"/>
                <a:cs typeface="Calibri"/>
              </a:rPr>
              <a:t>relationship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bas</a:t>
            </a:r>
            <a:r>
              <a:rPr sz="2400" dirty="0">
                <a:latin typeface="Calibri"/>
                <a:cs typeface="Calibri"/>
              </a:rPr>
              <a:t>e class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There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e three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options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9814" y="2783268"/>
            <a:ext cx="3623945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i="1" spc="-5" dirty="0">
                <a:solidFill>
                  <a:srgbClr val="00009A"/>
                </a:solidFill>
                <a:latin typeface="Calibri"/>
                <a:cs typeface="Calibri"/>
              </a:rPr>
              <a:t>Example:</a:t>
            </a:r>
            <a:r>
              <a:rPr sz="2000" i="1" spc="9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Customer</a:t>
            </a:r>
            <a:r>
              <a:rPr sz="2000" spc="-750" dirty="0">
                <a:latin typeface="Courier New"/>
                <a:cs typeface="Courier New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Person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6988" y="3197809"/>
            <a:ext cx="1244600" cy="88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469900" algn="l"/>
              </a:tabLst>
            </a:pP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class</a:t>
            </a:r>
            <a:endParaRPr sz="2000">
              <a:latin typeface="Courier New"/>
              <a:cs typeface="Courier New"/>
            </a:endParaRPr>
          </a:p>
          <a:p>
            <a:pPr marL="469900" indent="-457200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469900" algn="l"/>
              </a:tabLst>
            </a:pP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class</a:t>
            </a:r>
            <a:endParaRPr sz="2000">
              <a:latin typeface="Courier New"/>
              <a:cs typeface="Courier New"/>
            </a:endParaRPr>
          </a:p>
          <a:p>
            <a:pPr marL="469900" indent="-457200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469900" algn="l"/>
              </a:tabLst>
            </a:pP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class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8587" y="3197809"/>
            <a:ext cx="1244600" cy="88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Customer Customer Customer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9957" y="3197809"/>
            <a:ext cx="2769235" cy="88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: </a:t>
            </a:r>
            <a:r>
              <a:rPr sz="2000" b="1" spc="-5" dirty="0">
                <a:solidFill>
                  <a:srgbClr val="00009A"/>
                </a:solidFill>
                <a:latin typeface="Courier New"/>
                <a:cs typeface="Courier New"/>
              </a:rPr>
              <a:t>public </a:t>
            </a:r>
            <a:r>
              <a:rPr sz="2000" spc="-5" dirty="0">
                <a:latin typeface="Courier New"/>
                <a:cs typeface="Courier New"/>
              </a:rPr>
              <a:t>Person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: </a:t>
            </a:r>
            <a:r>
              <a:rPr sz="2000" b="1" spc="-5" dirty="0">
                <a:solidFill>
                  <a:srgbClr val="00009A"/>
                </a:solidFill>
                <a:latin typeface="Courier New"/>
                <a:cs typeface="Courier New"/>
              </a:rPr>
              <a:t>protected </a:t>
            </a:r>
            <a:r>
              <a:rPr sz="2000" spc="-5" dirty="0">
                <a:latin typeface="Courier New"/>
                <a:cs typeface="Courier New"/>
              </a:rPr>
              <a:t>Person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: </a:t>
            </a:r>
            <a:r>
              <a:rPr sz="2000" b="1" spc="-5" dirty="0">
                <a:solidFill>
                  <a:srgbClr val="00009A"/>
                </a:solidFill>
                <a:latin typeface="Courier New"/>
                <a:cs typeface="Courier New"/>
              </a:rPr>
              <a:t>private </a:t>
            </a:r>
            <a:r>
              <a:rPr sz="2000" spc="-5" dirty="0">
                <a:latin typeface="Courier New"/>
                <a:cs typeface="Courier New"/>
              </a:rPr>
              <a:t>Person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9814" y="4417472"/>
            <a:ext cx="8193405" cy="2248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965" marR="37465" indent="-342265">
              <a:lnSpc>
                <a:spcPct val="81700"/>
              </a:lnSpc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These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three</a:t>
            </a:r>
            <a:r>
              <a:rPr sz="2400" dirty="0">
                <a:latin typeface="Calibri"/>
                <a:cs typeface="Calibri"/>
              </a:rPr>
              <a:t> class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acces</a:t>
            </a:r>
            <a:r>
              <a:rPr sz="2400" spc="-5" dirty="0">
                <a:latin typeface="Calibri"/>
                <a:cs typeface="Calibri"/>
              </a:rPr>
              <a:t>s </a:t>
            </a:r>
            <a:r>
              <a:rPr sz="2400" dirty="0">
                <a:latin typeface="Calibri"/>
                <a:cs typeface="Calibri"/>
              </a:rPr>
              <a:t>specifiers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don’t </a:t>
            </a:r>
            <a:r>
              <a:rPr sz="2400" b="1" dirty="0">
                <a:latin typeface="Calibri"/>
                <a:cs typeface="Calibri"/>
              </a:rPr>
              <a:t>affect </a:t>
            </a:r>
            <a:r>
              <a:rPr sz="2400" spc="-5" dirty="0">
                <a:latin typeface="Calibri"/>
                <a:cs typeface="Calibri"/>
              </a:rPr>
              <a:t>ho</a:t>
            </a:r>
            <a:r>
              <a:rPr sz="2400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b="1" dirty="0">
                <a:latin typeface="Calibri"/>
                <a:cs typeface="Calibri"/>
              </a:rPr>
              <a:t>derived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clas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accesses members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th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bas</a:t>
            </a:r>
            <a:r>
              <a:rPr sz="2400" dirty="0">
                <a:latin typeface="Calibri"/>
                <a:cs typeface="Calibri"/>
              </a:rPr>
              <a:t>e class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(access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based purely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 the base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clas</a:t>
            </a:r>
            <a:r>
              <a:rPr sz="2000" spc="-5" dirty="0">
                <a:latin typeface="Calibri"/>
                <a:cs typeface="Calibri"/>
              </a:rPr>
              <a:t>s </a:t>
            </a:r>
            <a:r>
              <a:rPr sz="2000" dirty="0">
                <a:latin typeface="Calibri"/>
                <a:cs typeface="Calibri"/>
              </a:rPr>
              <a:t>acces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modifiers)</a:t>
            </a:r>
            <a:r>
              <a:rPr lang="en-AU" sz="2000" spc="-5" dirty="0"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  <a:p>
            <a:pPr marL="355600" marR="5080" indent="-342900">
              <a:lnSpc>
                <a:spcPct val="80300"/>
              </a:lnSpc>
              <a:spcBef>
                <a:spcPts val="1475"/>
              </a:spcBef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privat</a:t>
            </a:r>
            <a:r>
              <a:rPr sz="2400" dirty="0">
                <a:latin typeface="Courier New"/>
                <a:cs typeface="Courier New"/>
              </a:rPr>
              <a:t>e</a:t>
            </a:r>
            <a:r>
              <a:rPr sz="2400" spc="-90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alibri"/>
                <a:cs typeface="Calibri"/>
              </a:rPr>
              <a:t>acces</a:t>
            </a:r>
            <a:r>
              <a:rPr sz="2400" spc="-5" dirty="0">
                <a:latin typeface="Calibri"/>
                <a:cs typeface="Calibri"/>
              </a:rPr>
              <a:t>s </a:t>
            </a:r>
            <a:r>
              <a:rPr sz="2400" dirty="0">
                <a:latin typeface="Calibri"/>
                <a:cs typeface="Calibri"/>
              </a:rPr>
              <a:t>specifier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changes </a:t>
            </a:r>
            <a:r>
              <a:rPr sz="2400" b="1" spc="-10" dirty="0">
                <a:latin typeface="Calibri"/>
                <a:cs typeface="Calibri"/>
              </a:rPr>
              <a:t>al</a:t>
            </a:r>
            <a:r>
              <a:rPr sz="2400" b="1" spc="-5" dirty="0">
                <a:latin typeface="Calibri"/>
                <a:cs typeface="Calibri"/>
              </a:rPr>
              <a:t>l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bas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clas</a:t>
            </a:r>
            <a:r>
              <a:rPr sz="2400" b="1" spc="-5" dirty="0">
                <a:latin typeface="Calibri"/>
                <a:cs typeface="Calibri"/>
              </a:rPr>
              <a:t>s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members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privat</a:t>
            </a:r>
            <a:r>
              <a:rPr sz="2400" dirty="0">
                <a:latin typeface="Courier New"/>
                <a:cs typeface="Courier New"/>
              </a:rPr>
              <a:t>e</a:t>
            </a:r>
            <a:r>
              <a:rPr sz="2400" spc="-5" dirty="0">
                <a:latin typeface="Courier New"/>
                <a:cs typeface="Courier New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relatio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externa</a:t>
            </a:r>
            <a:r>
              <a:rPr sz="2400" b="1" dirty="0">
                <a:latin typeface="Calibri"/>
                <a:cs typeface="Calibri"/>
              </a:rPr>
              <a:t>l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functions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(including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main)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5" dirty="0">
                <a:latin typeface="Calibri"/>
                <a:cs typeface="Calibri"/>
              </a:rPr>
              <a:t> us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object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derived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class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5" dirty="0">
                <a:latin typeface="Calibri"/>
                <a:cs typeface="Calibri"/>
              </a:rPr>
              <a:t> 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specifier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oesn’t affect </a:t>
            </a:r>
            <a:r>
              <a:rPr sz="2400" spc="-10" dirty="0">
                <a:latin typeface="Calibri"/>
                <a:cs typeface="Calibri"/>
              </a:rPr>
              <a:t>acces</a:t>
            </a:r>
            <a:r>
              <a:rPr sz="2400" spc="-5" dirty="0">
                <a:latin typeface="Calibri"/>
                <a:cs typeface="Calibri"/>
              </a:rPr>
              <a:t>s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it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ow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members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external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functions</a:t>
            </a:r>
            <a:r>
              <a:rPr lang="en-AU"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83943" y="2337816"/>
            <a:ext cx="1439545" cy="349885"/>
          </a:xfrm>
          <a:prstGeom prst="rect">
            <a:avLst/>
          </a:prstGeom>
          <a:ln w="1269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6075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Person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78596" y="3477767"/>
            <a:ext cx="1445260" cy="349885"/>
          </a:xfrm>
          <a:custGeom>
            <a:avLst/>
            <a:gdLst/>
            <a:ahLst/>
            <a:cxnLst/>
            <a:rect l="l" t="t" r="r" b="b"/>
            <a:pathLst>
              <a:path w="1445259" h="349885">
                <a:moveTo>
                  <a:pt x="0" y="0"/>
                </a:moveTo>
                <a:lnTo>
                  <a:pt x="0" y="349758"/>
                </a:lnTo>
                <a:lnTo>
                  <a:pt x="1444752" y="349758"/>
                </a:lnTo>
                <a:lnTo>
                  <a:pt x="144475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299837" y="3549481"/>
            <a:ext cx="100330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Customer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726309" y="2698242"/>
            <a:ext cx="161290" cy="140335"/>
          </a:xfrm>
          <a:custGeom>
            <a:avLst/>
            <a:gdLst/>
            <a:ahLst/>
            <a:cxnLst/>
            <a:rect l="l" t="t" r="r" b="b"/>
            <a:pathLst>
              <a:path w="161290" h="140335">
                <a:moveTo>
                  <a:pt x="80772" y="0"/>
                </a:moveTo>
                <a:lnTo>
                  <a:pt x="0" y="140208"/>
                </a:lnTo>
                <a:lnTo>
                  <a:pt x="160782" y="140208"/>
                </a:lnTo>
                <a:lnTo>
                  <a:pt x="80772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07843" y="2850642"/>
            <a:ext cx="0" cy="615315"/>
          </a:xfrm>
          <a:custGeom>
            <a:avLst/>
            <a:gdLst/>
            <a:ahLst/>
            <a:cxnLst/>
            <a:rect l="l" t="t" r="r" b="b"/>
            <a:pathLst>
              <a:path h="615314">
                <a:moveTo>
                  <a:pt x="0" y="0"/>
                </a:moveTo>
                <a:lnTo>
                  <a:pt x="0" y="614934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42271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2203" y="1524666"/>
            <a:ext cx="7299325" cy="328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derived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solidFill>
                  <a:srgbClr val="00009A"/>
                </a:solidFill>
                <a:latin typeface="Courier New"/>
                <a:cs typeface="Courier New"/>
              </a:rPr>
              <a:t>publi</a:t>
            </a:r>
            <a:r>
              <a:rPr sz="2400" dirty="0">
                <a:solidFill>
                  <a:srgbClr val="00009A"/>
                </a:solidFill>
                <a:latin typeface="Courier New"/>
                <a:cs typeface="Courier New"/>
              </a:rPr>
              <a:t>c</a:t>
            </a:r>
            <a:r>
              <a:rPr sz="2400" spc="-90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latin typeface="Calibri"/>
                <a:cs typeface="Calibri"/>
              </a:rPr>
              <a:t>specifier </a:t>
            </a:r>
            <a:r>
              <a:rPr sz="2400" spc="-5" dirty="0">
                <a:latin typeface="Calibri"/>
                <a:cs typeface="Calibri"/>
              </a:rPr>
              <a:t>fo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inheritance: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79403" y="1898521"/>
            <a:ext cx="511365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97815" algn="l"/>
              </a:tabLst>
            </a:pPr>
            <a:r>
              <a:rPr sz="2000" spc="-5" dirty="0">
                <a:solidFill>
                  <a:srgbClr val="00009A"/>
                </a:solidFill>
                <a:latin typeface="Arial"/>
                <a:cs typeface="Arial"/>
              </a:rPr>
              <a:t>–	</a:t>
            </a: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public</a:t>
            </a:r>
            <a:r>
              <a:rPr sz="2000" spc="-75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latin typeface="Calibri"/>
                <a:cs typeface="Calibri"/>
              </a:rPr>
              <a:t>base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class</a:t>
            </a:r>
            <a:r>
              <a:rPr sz="2000" dirty="0">
                <a:latin typeface="Calibri"/>
                <a:cs typeface="Calibri"/>
              </a:rPr>
              <a:t> member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 remai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public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19638" y="1913826"/>
            <a:ext cx="221326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in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5" dirty="0">
                <a:latin typeface="Calibri"/>
                <a:cs typeface="Calibri"/>
              </a:rPr>
              <a:t>s derived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class</a:t>
            </a:r>
            <a:r>
              <a:rPr lang="en-AU" sz="2000" dirty="0"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3831" y="2233796"/>
            <a:ext cx="7665720" cy="160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83895" indent="-285750">
              <a:lnSpc>
                <a:spcPts val="2305"/>
              </a:lnSpc>
              <a:buFont typeface="Arial"/>
              <a:buChar char="–"/>
              <a:tabLst>
                <a:tab pos="684530" algn="l"/>
              </a:tabLst>
            </a:pP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protected</a:t>
            </a:r>
            <a:r>
              <a:rPr sz="2000" spc="-75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latin typeface="Calibri"/>
                <a:cs typeface="Calibri"/>
              </a:rPr>
              <a:t>base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clas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members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remain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protected</a:t>
            </a:r>
            <a:endParaRPr sz="2000" dirty="0">
              <a:latin typeface="Courier New"/>
              <a:cs typeface="Courier New"/>
            </a:endParaRPr>
          </a:p>
          <a:p>
            <a:pPr marL="683895">
              <a:lnSpc>
                <a:spcPts val="2305"/>
              </a:lnSpc>
            </a:pPr>
            <a:r>
              <a:rPr sz="2000" spc="-5" dirty="0">
                <a:latin typeface="Calibri"/>
                <a:cs typeface="Calibri"/>
              </a:rPr>
              <a:t>derived </a:t>
            </a:r>
            <a:r>
              <a:rPr sz="2000" dirty="0">
                <a:latin typeface="Calibri"/>
                <a:cs typeface="Calibri"/>
              </a:rPr>
              <a:t>classes</a:t>
            </a:r>
            <a:r>
              <a:rPr lang="en-AU" sz="2000" dirty="0"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  <a:p>
            <a:pPr marL="683895" marR="5080" indent="-285750">
              <a:lnSpc>
                <a:spcPts val="2210"/>
              </a:lnSpc>
              <a:spcBef>
                <a:spcPts val="415"/>
              </a:spcBef>
              <a:buFont typeface="Arial"/>
              <a:buChar char="–"/>
              <a:tabLst>
                <a:tab pos="684530" algn="l"/>
              </a:tabLst>
            </a:pP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private</a:t>
            </a:r>
            <a:r>
              <a:rPr sz="2000" spc="-75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latin typeface="Calibri"/>
                <a:cs typeface="Calibri"/>
              </a:rPr>
              <a:t>base</a:t>
            </a:r>
            <a:r>
              <a:rPr sz="2000" dirty="0">
                <a:latin typeface="Calibri"/>
                <a:cs typeface="Calibri"/>
              </a:rPr>
              <a:t> clas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members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remain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inaccessible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directly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from i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s derived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class</a:t>
            </a:r>
            <a:r>
              <a:rPr lang="en-AU" sz="2000" spc="-5" dirty="0"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derived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solidFill>
                  <a:srgbClr val="00009A"/>
                </a:solidFill>
                <a:latin typeface="Courier New"/>
                <a:cs typeface="Courier New"/>
              </a:rPr>
              <a:t>protecte</a:t>
            </a:r>
            <a:r>
              <a:rPr sz="2400" dirty="0">
                <a:solidFill>
                  <a:srgbClr val="00009A"/>
                </a:solidFill>
                <a:latin typeface="Courier New"/>
                <a:cs typeface="Courier New"/>
              </a:rPr>
              <a:t>d</a:t>
            </a:r>
            <a:r>
              <a:rPr sz="2400" spc="-90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latin typeface="Calibri"/>
                <a:cs typeface="Calibri"/>
              </a:rPr>
              <a:t>fo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inheritance: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61300" y="2181225"/>
            <a:ext cx="5194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91130" y="580834"/>
            <a:ext cx="501777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/>
              <a:t>Class</a:t>
            </a:r>
            <a:r>
              <a:rPr sz="4400" spc="15" dirty="0"/>
              <a:t> </a:t>
            </a:r>
            <a:r>
              <a:rPr sz="4400" spc="-5" dirty="0"/>
              <a:t>access</a:t>
            </a:r>
            <a:r>
              <a:rPr sz="4400" spc="5" dirty="0"/>
              <a:t> </a:t>
            </a:r>
            <a:r>
              <a:rPr sz="4400" spc="-5" dirty="0"/>
              <a:t>specifiers</a:t>
            </a:r>
            <a:endParaRPr sz="4400" dirty="0"/>
          </a:p>
        </p:txBody>
      </p:sp>
      <p:sp>
        <p:nvSpPr>
          <p:cNvPr id="8" name="object 8"/>
          <p:cNvSpPr txBox="1"/>
          <p:nvPr/>
        </p:nvSpPr>
        <p:spPr>
          <a:xfrm>
            <a:off x="1851006" y="3902581"/>
            <a:ext cx="6027420" cy="1295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buFont typeface="Arial"/>
              <a:buChar char="–"/>
              <a:tabLst>
                <a:tab pos="299085" algn="l"/>
              </a:tabLst>
            </a:pP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public</a:t>
            </a:r>
            <a:r>
              <a:rPr sz="2000" spc="-75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latin typeface="Calibri"/>
                <a:cs typeface="Calibri"/>
              </a:rPr>
              <a:t>base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class</a:t>
            </a:r>
            <a:r>
              <a:rPr sz="2000" dirty="0">
                <a:latin typeface="Calibri"/>
                <a:cs typeface="Calibri"/>
              </a:rPr>
              <a:t> member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become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protected</a:t>
            </a:r>
            <a:endParaRPr sz="2000" dirty="0">
              <a:latin typeface="Courier New"/>
              <a:cs typeface="Courier New"/>
            </a:endParaRPr>
          </a:p>
          <a:p>
            <a:pPr marL="297815">
              <a:lnSpc>
                <a:spcPct val="100000"/>
              </a:lnSpc>
            </a:pPr>
            <a:r>
              <a:rPr lang="en-AU" sz="2000" spc="-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lass</a:t>
            </a:r>
            <a:r>
              <a:rPr lang="en-AU" sz="2000" spc="-5" dirty="0"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470"/>
              </a:spcBef>
              <a:buFont typeface="Arial"/>
              <a:buChar char="–"/>
              <a:tabLst>
                <a:tab pos="298450" algn="l"/>
              </a:tabLst>
            </a:pP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protected</a:t>
            </a:r>
            <a:r>
              <a:rPr sz="2000" spc="-75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latin typeface="Calibri"/>
                <a:cs typeface="Calibri"/>
              </a:rPr>
              <a:t>base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clas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members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remain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protected</a:t>
            </a:r>
            <a:endParaRPr sz="2000" dirty="0">
              <a:latin typeface="Courier New"/>
              <a:cs typeface="Courier New"/>
            </a:endParaRPr>
          </a:p>
          <a:p>
            <a:pPr marL="297815">
              <a:lnSpc>
                <a:spcPct val="100000"/>
              </a:lnSpc>
              <a:spcBef>
                <a:spcPts val="45"/>
              </a:spcBef>
            </a:pPr>
            <a:r>
              <a:rPr sz="2000" spc="-5" dirty="0">
                <a:latin typeface="Calibri"/>
                <a:cs typeface="Calibri"/>
              </a:rPr>
              <a:t>derived class</a:t>
            </a:r>
            <a:r>
              <a:rPr lang="en-AU" sz="2000" spc="-5" dirty="0"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46767" y="3917886"/>
            <a:ext cx="13589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5" dirty="0">
                <a:latin typeface="Calibri"/>
                <a:cs typeface="Calibri"/>
              </a:rPr>
              <a:t>s derived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05640" y="4587674"/>
            <a:ext cx="5194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65459" y="5242157"/>
            <a:ext cx="7365365" cy="1371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83895" marR="5080" indent="-285750">
              <a:lnSpc>
                <a:spcPct val="102000"/>
              </a:lnSpc>
              <a:tabLst>
                <a:tab pos="683895" algn="l"/>
              </a:tabLst>
            </a:pPr>
            <a:r>
              <a:rPr sz="2000" spc="-5" dirty="0">
                <a:solidFill>
                  <a:srgbClr val="00009A"/>
                </a:solidFill>
                <a:latin typeface="Arial"/>
                <a:cs typeface="Arial"/>
              </a:rPr>
              <a:t>–	</a:t>
            </a: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private</a:t>
            </a:r>
            <a:r>
              <a:rPr sz="2000" spc="-75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latin typeface="Calibri"/>
                <a:cs typeface="Calibri"/>
              </a:rPr>
              <a:t>base</a:t>
            </a:r>
            <a:r>
              <a:rPr sz="2000" dirty="0">
                <a:latin typeface="Calibri"/>
                <a:cs typeface="Calibri"/>
              </a:rPr>
              <a:t> clas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members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remain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inaccessible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directly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from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5" dirty="0">
                <a:latin typeface="Calibri"/>
                <a:cs typeface="Calibri"/>
              </a:rPr>
              <a:t>s derived</a:t>
            </a:r>
            <a:r>
              <a:rPr sz="2000" dirty="0">
                <a:latin typeface="Calibri"/>
                <a:cs typeface="Calibri"/>
              </a:rPr>
              <a:t> classes</a:t>
            </a:r>
            <a:r>
              <a:rPr lang="en-AU" sz="2000" dirty="0"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  <a:p>
            <a:pPr marL="355600" marR="13335" indent="-342900">
              <a:lnSpc>
                <a:spcPts val="2590"/>
              </a:lnSpc>
              <a:spcBef>
                <a:spcPts val="605"/>
              </a:spcBef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derived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solidFill>
                  <a:srgbClr val="00009A"/>
                </a:solidFill>
                <a:latin typeface="Courier New"/>
                <a:cs typeface="Courier New"/>
              </a:rPr>
              <a:t>privat</a:t>
            </a:r>
            <a:r>
              <a:rPr sz="2400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2400" spc="-9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latin typeface="Calibri"/>
                <a:cs typeface="Calibri"/>
              </a:rPr>
              <a:t>fo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inheritance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base </a:t>
            </a:r>
            <a:r>
              <a:rPr sz="2400" dirty="0">
                <a:latin typeface="Calibri"/>
                <a:cs typeface="Calibri"/>
              </a:rPr>
              <a:t>class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members</a:t>
            </a:r>
            <a:r>
              <a:rPr sz="2400" spc="-10" dirty="0">
                <a:latin typeface="Calibri"/>
                <a:cs typeface="Calibri"/>
              </a:rPr>
              <a:t> becom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9A"/>
                </a:solidFill>
                <a:latin typeface="Courier New"/>
                <a:cs typeface="Courier New"/>
              </a:rPr>
              <a:t>privat</a:t>
            </a:r>
            <a:r>
              <a:rPr sz="2400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2400" spc="-90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it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derived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class</a:t>
            </a:r>
            <a:r>
              <a:rPr lang="en-AU"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85622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04737" y="6664896"/>
            <a:ext cx="20701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32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89139" y="1330452"/>
            <a:ext cx="3816096" cy="5782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xfrm>
            <a:off x="871956" y="1400220"/>
            <a:ext cx="3899642" cy="4535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</a:t>
            </a:r>
            <a:r>
              <a:rPr sz="1800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sz="1800" spc="-15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Bas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sz="1800" spc="-15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A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</a:pPr>
            <a:r>
              <a:rPr lang="en-AU" sz="1800" spc="-10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sz="1800" spc="-10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</a:t>
            </a:r>
            <a:r>
              <a:rPr sz="1800" spc="-5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A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</a:pPr>
            <a:r>
              <a:rPr lang="en-AU" sz="1800" spc="-10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sz="1800" spc="-10" dirty="0" err="1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sz="1800" dirty="0" err="1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sz="1800" spc="-10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spc="-10" dirty="0">
                <a:latin typeface="Courier New" panose="02070309020205020404" pitchFamily="49" charset="0"/>
                <a:cs typeface="Courier New" panose="02070309020205020404" pitchFamily="49" charset="0"/>
              </a:rPr>
              <a:t>num; </a:t>
            </a:r>
            <a:endParaRPr lang="en-AU" sz="1800" spc="-1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</a:pPr>
            <a:r>
              <a:rPr lang="en-AU" sz="1800" spc="-10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sz="1800" spc="-10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</a:t>
            </a:r>
            <a:r>
              <a:rPr sz="1800" spc="-5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A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</a:pPr>
            <a:r>
              <a:rPr lang="en-AU" sz="1800" spc="-10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</a:t>
            </a:r>
            <a:r>
              <a:rPr sz="1800" spc="-10" dirty="0" err="1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oi</a:t>
            </a:r>
            <a:r>
              <a:rPr sz="1800" dirty="0" err="1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AU" sz="1800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spc="-1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setNum</a:t>
            </a:r>
            <a:r>
              <a:rPr sz="18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1800" spc="-5" dirty="0" err="1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sz="1800" spc="-10" dirty="0" err="1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AU" sz="1800" spc="-10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</a:t>
            </a:r>
            <a:r>
              <a:rPr sz="1800" spc="-1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endParaRPr lang="en-AU" sz="1800" spc="-1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</a:pPr>
            <a:r>
              <a:rPr lang="en-AU" sz="1800" spc="-10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sz="1800" spc="-10" dirty="0" err="1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sz="1800" dirty="0" err="1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sz="1800" spc="-10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spc="-10" dirty="0">
                <a:latin typeface="Courier New" panose="02070309020205020404" pitchFamily="49" charset="0"/>
                <a:cs typeface="Courier New" panose="02070309020205020404" pitchFamily="49" charset="0"/>
              </a:rPr>
              <a:t>getNum();</a:t>
            </a: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spc="-1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8800" marR="5080" indent="-546735">
              <a:lnSpc>
                <a:spcPct val="120300"/>
              </a:lnSpc>
            </a:pPr>
            <a:r>
              <a:rPr sz="1800" spc="-5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</a:t>
            </a:r>
            <a:r>
              <a:rPr sz="1800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sz="1800" spc="-10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Base::setNum(</a:t>
            </a:r>
            <a:r>
              <a:rPr sz="1800" spc="-10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sz="1800" spc="-10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spc="-1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sz="1800" spc="-15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spc="-10" dirty="0">
                <a:latin typeface="Courier New" panose="02070309020205020404" pitchFamily="49" charset="0"/>
                <a:cs typeface="Courier New" panose="02070309020205020404" pitchFamily="49" charset="0"/>
              </a:rPr>
              <a:t>nu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sz="1800" spc="-15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spc="-15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spc="-10" dirty="0">
                <a:latin typeface="Courier New" panose="02070309020205020404" pitchFamily="49" charset="0"/>
                <a:cs typeface="Courier New" panose="02070309020205020404" pitchFamily="49" charset="0"/>
              </a:rPr>
              <a:t>n;</a:t>
            </a: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8800" marR="824230" indent="-546735">
              <a:lnSpc>
                <a:spcPct val="120600"/>
              </a:lnSpc>
            </a:pPr>
            <a:r>
              <a:rPr sz="1800" spc="-5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Base::getNum(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sz="1800" spc="-15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sz="1800" spc="-10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</a:t>
            </a:r>
            <a:r>
              <a:rPr sz="1800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sz="1800" spc="-10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num;</a:t>
            </a: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object 5"/>
          <p:cNvSpPr/>
          <p:nvPr/>
        </p:nvSpPr>
        <p:spPr>
          <a:xfrm>
            <a:off x="5299583" y="1307284"/>
            <a:ext cx="4897374" cy="5829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65946" y="1416196"/>
            <a:ext cx="4669155" cy="516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0" marR="550545" indent="-546735">
              <a:lnSpc>
                <a:spcPct val="100000"/>
              </a:lnSpc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clas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s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Derive</a:t>
            </a:r>
            <a:r>
              <a:rPr sz="1800" dirty="0">
                <a:latin typeface="Courier New"/>
                <a:cs typeface="Courier New"/>
              </a:rPr>
              <a:t>d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:</a:t>
            </a:r>
            <a:r>
              <a:rPr sz="1800" b="1" spc="-15" dirty="0"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00009A"/>
                </a:solidFill>
                <a:latin typeface="Courier New"/>
                <a:cs typeface="Courier New"/>
              </a:rPr>
              <a:t>privat</a:t>
            </a:r>
            <a:r>
              <a:rPr sz="1800" b="1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1800" b="1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Bas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privat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1800" dirty="0">
                <a:latin typeface="Courier New"/>
                <a:cs typeface="Courier New"/>
              </a:rPr>
              <a:t>:</a:t>
            </a:r>
          </a:p>
          <a:p>
            <a:pPr marL="558800" marR="2327910" indent="546100">
              <a:lnSpc>
                <a:spcPct val="100000"/>
              </a:lnSpc>
            </a:pP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data;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publi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c</a:t>
            </a:r>
            <a:r>
              <a:rPr sz="1800" dirty="0">
                <a:latin typeface="Courier New"/>
                <a:cs typeface="Courier New"/>
              </a:rPr>
              <a:t>:</a:t>
            </a:r>
          </a:p>
          <a:p>
            <a:pPr marL="1104900" marR="5080">
              <a:lnSpc>
                <a:spcPct val="100000"/>
              </a:lnSpc>
            </a:pP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voi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d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setDat</a:t>
            </a:r>
            <a:r>
              <a:rPr sz="1800" spc="-5" dirty="0">
                <a:latin typeface="Courier New"/>
                <a:cs typeface="Courier New"/>
              </a:rPr>
              <a:t>(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n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d); 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getValue();</a:t>
            </a:r>
            <a:endParaRPr sz="1800" dirty="0">
              <a:latin typeface="Courier New"/>
              <a:cs typeface="Courier New"/>
            </a:endParaRPr>
          </a:p>
          <a:p>
            <a:pPr marL="11049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ourier New"/>
                <a:cs typeface="Courier New"/>
              </a:rPr>
              <a:t>in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10" dirty="0">
                <a:latin typeface="Courier New"/>
                <a:cs typeface="Courier New"/>
              </a:rPr>
              <a:t> getNumber();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};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voi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d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Derived::setDat(</a:t>
            </a: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n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d)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ourier New"/>
                <a:cs typeface="Courier New"/>
              </a:rPr>
              <a:t>{</a:t>
            </a:r>
          </a:p>
          <a:p>
            <a:pPr marL="558800">
              <a:lnSpc>
                <a:spcPts val="2155"/>
              </a:lnSpc>
              <a:spcBef>
                <a:spcPts val="10"/>
              </a:spcBef>
            </a:pPr>
            <a:r>
              <a:rPr sz="1800" b="1" spc="-5" dirty="0">
                <a:latin typeface="Courier New"/>
                <a:cs typeface="Courier New"/>
              </a:rPr>
              <a:t>setNum(n)</a:t>
            </a:r>
            <a:r>
              <a:rPr sz="1800" b="1" dirty="0">
                <a:latin typeface="Courier New"/>
                <a:cs typeface="Courier New"/>
              </a:rPr>
              <a:t>;</a:t>
            </a:r>
            <a:r>
              <a:rPr sz="1800" b="1" spc="-15" dirty="0"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006500"/>
                </a:solidFill>
                <a:latin typeface="Calibri"/>
                <a:cs typeface="Calibri"/>
              </a:rPr>
              <a:t>/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/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 ca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n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 b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accessed</a:t>
            </a:r>
            <a:endParaRPr sz="1600" dirty="0">
              <a:latin typeface="Calibri"/>
              <a:cs typeface="Calibri"/>
            </a:endParaRPr>
          </a:p>
          <a:p>
            <a:pPr marL="558800">
              <a:lnSpc>
                <a:spcPts val="2155"/>
              </a:lnSpc>
            </a:pPr>
            <a:r>
              <a:rPr sz="1800" spc="-5" dirty="0">
                <a:latin typeface="Courier New"/>
                <a:cs typeface="Courier New"/>
              </a:rPr>
              <a:t>dat</a:t>
            </a:r>
            <a:r>
              <a:rPr sz="1800" dirty="0">
                <a:latin typeface="Courier New"/>
                <a:cs typeface="Courier New"/>
              </a:rPr>
              <a:t>a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d;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ourier New"/>
                <a:cs typeface="Courier New"/>
              </a:rPr>
              <a:t>}</a:t>
            </a:r>
          </a:p>
          <a:p>
            <a:pPr marL="558800" marR="1233805" indent="-546735">
              <a:lnSpc>
                <a:spcPct val="100000"/>
              </a:lnSpc>
              <a:spcBef>
                <a:spcPts val="965"/>
              </a:spcBef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Derived::getValue(</a:t>
            </a:r>
            <a:r>
              <a:rPr sz="1800" dirty="0">
                <a:latin typeface="Courier New"/>
                <a:cs typeface="Courier New"/>
              </a:rPr>
              <a:t>)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 </a:t>
            </a:r>
            <a:r>
              <a:rPr sz="1800" spc="-10" dirty="0">
                <a:latin typeface="Courier New"/>
                <a:cs typeface="Courier New"/>
              </a:rPr>
              <a:t>retur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value;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Derived::getNumber(</a:t>
            </a:r>
            <a:r>
              <a:rPr sz="1800" dirty="0">
                <a:latin typeface="Courier New"/>
                <a:cs typeface="Courier New"/>
              </a:rPr>
              <a:t>)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</a:p>
          <a:p>
            <a:pPr marL="558800">
              <a:lnSpc>
                <a:spcPct val="100000"/>
              </a:lnSpc>
              <a:spcBef>
                <a:spcPts val="10"/>
              </a:spcBef>
            </a:pP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800" spc="-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nmbr</a:t>
            </a:r>
            <a:r>
              <a:rPr sz="1800" spc="-10" dirty="0">
                <a:latin typeface="Courier New"/>
                <a:cs typeface="Courier New"/>
              </a:rPr>
              <a:t>=</a:t>
            </a:r>
            <a:r>
              <a:rPr sz="1800" b="1" spc="-10" dirty="0">
                <a:latin typeface="Courier New"/>
                <a:cs typeface="Courier New"/>
              </a:rPr>
              <a:t>getNum(</a:t>
            </a:r>
            <a:r>
              <a:rPr sz="1800" b="1" spc="-5" dirty="0">
                <a:latin typeface="Courier New"/>
                <a:cs typeface="Courier New"/>
              </a:rPr>
              <a:t>)</a:t>
            </a:r>
            <a:r>
              <a:rPr sz="1800" spc="-10" dirty="0">
                <a:latin typeface="Courier New"/>
                <a:cs typeface="Courier New"/>
              </a:rPr>
              <a:t>;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/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/</a:t>
            </a:r>
            <a:r>
              <a:rPr sz="1600" spc="-10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ca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b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e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acce</a:t>
            </a:r>
            <a:r>
              <a:rPr sz="1600" spc="-10" dirty="0">
                <a:solidFill>
                  <a:srgbClr val="006500"/>
                </a:solidFill>
                <a:latin typeface="Calibri"/>
                <a:cs typeface="Calibri"/>
              </a:rPr>
              <a:t>s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s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ed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0100" y="6595256"/>
            <a:ext cx="19373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retur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number;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67483" y="6859416"/>
            <a:ext cx="1625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93900" y="555942"/>
            <a:ext cx="6200781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10" dirty="0">
                <a:latin typeface="Courier New"/>
                <a:cs typeface="Courier New"/>
              </a:rPr>
              <a:t>privat</a:t>
            </a:r>
            <a:r>
              <a:rPr sz="4400" spc="-5" dirty="0">
                <a:latin typeface="Courier New"/>
                <a:cs typeface="Courier New"/>
              </a:rPr>
              <a:t>e</a:t>
            </a:r>
            <a:r>
              <a:rPr sz="4400" spc="-1645" dirty="0">
                <a:latin typeface="Courier New"/>
                <a:cs typeface="Courier New"/>
              </a:rPr>
              <a:t> </a:t>
            </a:r>
            <a:r>
              <a:rPr lang="en-AU" sz="4400" spc="-5" dirty="0"/>
              <a:t>A</a:t>
            </a:r>
            <a:r>
              <a:rPr sz="4400" spc="-5" dirty="0" err="1"/>
              <a:t>ccess</a:t>
            </a:r>
            <a:r>
              <a:rPr sz="4400" spc="15" dirty="0"/>
              <a:t> </a:t>
            </a:r>
            <a:r>
              <a:rPr lang="en-AU" spc="-5" dirty="0"/>
              <a:t>S</a:t>
            </a:r>
            <a:r>
              <a:rPr sz="4400" spc="-5" dirty="0" err="1"/>
              <a:t>pecifier</a:t>
            </a:r>
            <a:endParaRPr sz="4400" dirty="0">
              <a:latin typeface="Courier New"/>
              <a:cs typeface="Courier New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850" y="6905625"/>
            <a:ext cx="18478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3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243469" y="1185672"/>
            <a:ext cx="8424671" cy="34450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22203" y="1256238"/>
            <a:ext cx="6496050" cy="88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int </a:t>
            </a:r>
            <a:r>
              <a:rPr sz="2000" spc="-5" dirty="0">
                <a:latin typeface="Courier New"/>
                <a:cs typeface="Courier New"/>
              </a:rPr>
              <a:t>main()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{</a:t>
            </a:r>
            <a:endParaRPr sz="2000">
              <a:latin typeface="Courier New"/>
              <a:cs typeface="Courier New"/>
            </a:endParaRPr>
          </a:p>
          <a:p>
            <a:pPr marL="621665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Base b;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/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/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declar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e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a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n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objec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t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o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f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Bas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e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class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31803" y="3085038"/>
            <a:ext cx="1701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Derived d1;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60603" y="3103518"/>
            <a:ext cx="50780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880360" algn="l"/>
              </a:tabLst>
            </a:pP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/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/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 declar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e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 a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n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 objec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t	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o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f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Derive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d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6500"/>
                </a:solidFill>
                <a:latin typeface="Courier New"/>
                <a:cs typeface="Courier New"/>
              </a:rPr>
              <a:t>class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22203" y="3389838"/>
            <a:ext cx="7914640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1665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d1.</a:t>
            </a:r>
            <a:r>
              <a:rPr sz="2000" b="1" spc="-5" dirty="0">
                <a:latin typeface="Courier New"/>
                <a:cs typeface="Courier New"/>
              </a:rPr>
              <a:t>setDat</a:t>
            </a:r>
            <a:r>
              <a:rPr sz="2000" spc="-5" dirty="0">
                <a:latin typeface="Courier New"/>
                <a:cs typeface="Courier New"/>
              </a:rPr>
              <a:t>(10, 20); 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/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/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O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K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a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s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it’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s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publi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c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i</a:t>
            </a:r>
            <a:r>
              <a:rPr sz="1800" dirty="0">
                <a:solidFill>
                  <a:srgbClr val="006500"/>
                </a:solidFill>
                <a:latin typeface="Courier New"/>
                <a:cs typeface="Courier New"/>
              </a:rPr>
              <a:t>n</a:t>
            </a:r>
            <a:r>
              <a:rPr sz="1800" spc="-15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6500"/>
                </a:solidFill>
                <a:latin typeface="Courier New"/>
                <a:cs typeface="Courier New"/>
              </a:rPr>
              <a:t>Derived</a:t>
            </a:r>
            <a:endParaRPr sz="1800" dirty="0">
              <a:latin typeface="Courier New"/>
              <a:cs typeface="Courier New"/>
            </a:endParaRPr>
          </a:p>
          <a:p>
            <a:pPr marL="621665" marR="884555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cout &lt;&lt; “value=" &lt;&lt; d1.getValue() &lt;&lt; endl; cout &lt;&lt; "num=" &lt;&lt; </a:t>
            </a:r>
            <a:r>
              <a:rPr sz="2000" spc="-5" dirty="0">
                <a:solidFill>
                  <a:srgbClr val="A50021"/>
                </a:solidFill>
                <a:latin typeface="Courier New"/>
                <a:cs typeface="Courier New"/>
              </a:rPr>
              <a:t>d1.</a:t>
            </a:r>
            <a:r>
              <a:rPr sz="2000" b="1" spc="-5" dirty="0">
                <a:solidFill>
                  <a:srgbClr val="A50021"/>
                </a:solidFill>
                <a:latin typeface="Courier New"/>
                <a:cs typeface="Courier New"/>
              </a:rPr>
              <a:t>getNum</a:t>
            </a:r>
            <a:r>
              <a:rPr sz="2000" spc="-5" dirty="0">
                <a:solidFill>
                  <a:srgbClr val="A50021"/>
                </a:solidFill>
                <a:latin typeface="Courier New"/>
                <a:cs typeface="Courier New"/>
              </a:rPr>
              <a:t>() </a:t>
            </a:r>
            <a:r>
              <a:rPr sz="2000" spc="-5" dirty="0">
                <a:latin typeface="Courier New"/>
                <a:cs typeface="Courier New"/>
              </a:rPr>
              <a:t>&lt;&lt; endl;</a:t>
            </a:r>
            <a:endParaRPr sz="20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}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51439" y="4242815"/>
            <a:ext cx="5690235" cy="2486660"/>
          </a:xfrm>
          <a:custGeom>
            <a:avLst/>
            <a:gdLst/>
            <a:ahLst/>
            <a:cxnLst/>
            <a:rect l="l" t="t" r="r" b="b"/>
            <a:pathLst>
              <a:path w="5690234" h="2486659">
                <a:moveTo>
                  <a:pt x="947927" y="758951"/>
                </a:moveTo>
                <a:lnTo>
                  <a:pt x="870187" y="759905"/>
                </a:lnTo>
                <a:lnTo>
                  <a:pt x="794176" y="762717"/>
                </a:lnTo>
                <a:lnTo>
                  <a:pt x="720140" y="767312"/>
                </a:lnTo>
                <a:lnTo>
                  <a:pt x="648321" y="773618"/>
                </a:lnTo>
                <a:lnTo>
                  <a:pt x="578965" y="781561"/>
                </a:lnTo>
                <a:lnTo>
                  <a:pt x="512314" y="791068"/>
                </a:lnTo>
                <a:lnTo>
                  <a:pt x="448614" y="802063"/>
                </a:lnTo>
                <a:lnTo>
                  <a:pt x="388107" y="814474"/>
                </a:lnTo>
                <a:lnTo>
                  <a:pt x="331039" y="828227"/>
                </a:lnTo>
                <a:lnTo>
                  <a:pt x="277653" y="843248"/>
                </a:lnTo>
                <a:lnTo>
                  <a:pt x="228193" y="859463"/>
                </a:lnTo>
                <a:lnTo>
                  <a:pt x="182904" y="876799"/>
                </a:lnTo>
                <a:lnTo>
                  <a:pt x="142029" y="895183"/>
                </a:lnTo>
                <a:lnTo>
                  <a:pt x="105812" y="914539"/>
                </a:lnTo>
                <a:lnTo>
                  <a:pt x="48329" y="955877"/>
                </a:lnTo>
                <a:lnTo>
                  <a:pt x="12407" y="1000223"/>
                </a:lnTo>
                <a:lnTo>
                  <a:pt x="0" y="1046988"/>
                </a:lnTo>
                <a:lnTo>
                  <a:pt x="0" y="1479042"/>
                </a:lnTo>
                <a:lnTo>
                  <a:pt x="0" y="2198370"/>
                </a:lnTo>
                <a:lnTo>
                  <a:pt x="12407" y="2245134"/>
                </a:lnTo>
                <a:lnTo>
                  <a:pt x="48329" y="2289480"/>
                </a:lnTo>
                <a:lnTo>
                  <a:pt x="105812" y="2330818"/>
                </a:lnTo>
                <a:lnTo>
                  <a:pt x="142029" y="2350174"/>
                </a:lnTo>
                <a:lnTo>
                  <a:pt x="182904" y="2368558"/>
                </a:lnTo>
                <a:lnTo>
                  <a:pt x="228193" y="2385894"/>
                </a:lnTo>
                <a:lnTo>
                  <a:pt x="277653" y="2402109"/>
                </a:lnTo>
                <a:lnTo>
                  <a:pt x="331039" y="2417130"/>
                </a:lnTo>
                <a:lnTo>
                  <a:pt x="388107" y="2430883"/>
                </a:lnTo>
                <a:lnTo>
                  <a:pt x="448614" y="2443294"/>
                </a:lnTo>
                <a:lnTo>
                  <a:pt x="512314" y="2454289"/>
                </a:lnTo>
                <a:lnTo>
                  <a:pt x="578965" y="2463796"/>
                </a:lnTo>
                <a:lnTo>
                  <a:pt x="648321" y="2471739"/>
                </a:lnTo>
                <a:lnTo>
                  <a:pt x="720140" y="2478045"/>
                </a:lnTo>
                <a:lnTo>
                  <a:pt x="794176" y="2482640"/>
                </a:lnTo>
                <a:lnTo>
                  <a:pt x="870187" y="2485452"/>
                </a:lnTo>
                <a:lnTo>
                  <a:pt x="947928" y="2486406"/>
                </a:lnTo>
                <a:lnTo>
                  <a:pt x="2370582" y="2486406"/>
                </a:lnTo>
                <a:lnTo>
                  <a:pt x="4741164" y="2486405"/>
                </a:lnTo>
                <a:lnTo>
                  <a:pt x="4818910" y="2485452"/>
                </a:lnTo>
                <a:lnTo>
                  <a:pt x="4894936" y="2482640"/>
                </a:lnTo>
                <a:lnTo>
                  <a:pt x="4968997" y="2478045"/>
                </a:lnTo>
                <a:lnTo>
                  <a:pt x="5040849" y="2471739"/>
                </a:lnTo>
                <a:lnTo>
                  <a:pt x="5110245" y="2463796"/>
                </a:lnTo>
                <a:lnTo>
                  <a:pt x="5176941" y="2454289"/>
                </a:lnTo>
                <a:lnTo>
                  <a:pt x="5240692" y="2443294"/>
                </a:lnTo>
                <a:lnTo>
                  <a:pt x="5301252" y="2430883"/>
                </a:lnTo>
                <a:lnTo>
                  <a:pt x="5358376" y="2417130"/>
                </a:lnTo>
                <a:lnTo>
                  <a:pt x="5411819" y="2402109"/>
                </a:lnTo>
                <a:lnTo>
                  <a:pt x="5461336" y="2385894"/>
                </a:lnTo>
                <a:lnTo>
                  <a:pt x="5506681" y="2368558"/>
                </a:lnTo>
                <a:lnTo>
                  <a:pt x="5547610" y="2350174"/>
                </a:lnTo>
                <a:lnTo>
                  <a:pt x="5583877" y="2330818"/>
                </a:lnTo>
                <a:lnTo>
                  <a:pt x="5641445" y="2289480"/>
                </a:lnTo>
                <a:lnTo>
                  <a:pt x="5677425" y="2245134"/>
                </a:lnTo>
                <a:lnTo>
                  <a:pt x="5689854" y="2198369"/>
                </a:lnTo>
                <a:lnTo>
                  <a:pt x="5689854" y="1479041"/>
                </a:lnTo>
                <a:lnTo>
                  <a:pt x="5689854" y="1046987"/>
                </a:lnTo>
                <a:lnTo>
                  <a:pt x="5677425" y="1000223"/>
                </a:lnTo>
                <a:lnTo>
                  <a:pt x="5641445" y="955877"/>
                </a:lnTo>
                <a:lnTo>
                  <a:pt x="5583877" y="914539"/>
                </a:lnTo>
                <a:lnTo>
                  <a:pt x="5547610" y="895183"/>
                </a:lnTo>
                <a:lnTo>
                  <a:pt x="5506681" y="876799"/>
                </a:lnTo>
                <a:lnTo>
                  <a:pt x="5461336" y="859463"/>
                </a:lnTo>
                <a:lnTo>
                  <a:pt x="5411819" y="843248"/>
                </a:lnTo>
                <a:lnTo>
                  <a:pt x="5358376" y="828227"/>
                </a:lnTo>
                <a:lnTo>
                  <a:pt x="5301252" y="814474"/>
                </a:lnTo>
                <a:lnTo>
                  <a:pt x="5240692" y="802063"/>
                </a:lnTo>
                <a:lnTo>
                  <a:pt x="5176941" y="791068"/>
                </a:lnTo>
                <a:lnTo>
                  <a:pt x="5110245" y="781561"/>
                </a:lnTo>
                <a:lnTo>
                  <a:pt x="5040849" y="773618"/>
                </a:lnTo>
                <a:lnTo>
                  <a:pt x="4968997" y="767312"/>
                </a:lnTo>
                <a:lnTo>
                  <a:pt x="4894936" y="762717"/>
                </a:lnTo>
                <a:lnTo>
                  <a:pt x="4818910" y="759905"/>
                </a:lnTo>
                <a:lnTo>
                  <a:pt x="4741164" y="758951"/>
                </a:lnTo>
                <a:lnTo>
                  <a:pt x="2370581" y="758951"/>
                </a:lnTo>
                <a:lnTo>
                  <a:pt x="1387601" y="0"/>
                </a:lnTo>
                <a:lnTo>
                  <a:pt x="947927" y="758951"/>
                </a:lnTo>
                <a:close/>
              </a:path>
            </a:pathLst>
          </a:custGeom>
          <a:ln w="952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37285" y="5141658"/>
            <a:ext cx="4989195" cy="150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33985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getNum()</a:t>
            </a:r>
            <a:r>
              <a:rPr sz="2000" spc="-750" dirty="0">
                <a:latin typeface="Courier New"/>
                <a:cs typeface="Courier New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public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member of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Base</a:t>
            </a:r>
            <a:r>
              <a:rPr sz="2000" spc="-750" dirty="0">
                <a:latin typeface="Courier New"/>
                <a:cs typeface="Courier New"/>
              </a:rPr>
              <a:t> </a:t>
            </a:r>
            <a:r>
              <a:rPr sz="2000" dirty="0">
                <a:latin typeface="Calibri"/>
                <a:cs typeface="Calibri"/>
              </a:rPr>
              <a:t>. </a:t>
            </a:r>
            <a:r>
              <a:rPr sz="2000" spc="-5" dirty="0">
                <a:latin typeface="Calibri"/>
                <a:cs typeface="Calibri"/>
              </a:rPr>
              <a:t>However,</a:t>
            </a:r>
            <a:r>
              <a:rPr sz="2000" spc="-10" dirty="0">
                <a:latin typeface="Calibri"/>
                <a:cs typeface="Calibri"/>
              </a:rPr>
              <a:t> du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private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access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specifier,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it</a:t>
            </a:r>
            <a:r>
              <a:rPr sz="2000" spc="-5" dirty="0">
                <a:latin typeface="Calibri"/>
                <a:cs typeface="Calibri"/>
              </a:rPr>
              <a:t> becomes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private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membe</a:t>
            </a:r>
            <a:r>
              <a:rPr sz="2000" spc="-5" dirty="0">
                <a:latin typeface="Calibri"/>
                <a:cs typeface="Calibri"/>
              </a:rPr>
              <a:t>r of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Derived</a:t>
            </a:r>
            <a:r>
              <a:rPr sz="200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spc="-10" dirty="0">
                <a:solidFill>
                  <a:srgbClr val="A50021"/>
                </a:solidFill>
                <a:latin typeface="Calibri"/>
                <a:cs typeface="Calibri"/>
              </a:rPr>
              <a:t>W</a:t>
            </a:r>
            <a:r>
              <a:rPr sz="2000" spc="-5" dirty="0">
                <a:solidFill>
                  <a:srgbClr val="A50021"/>
                </a:solidFill>
                <a:latin typeface="Calibri"/>
                <a:cs typeface="Calibri"/>
              </a:rPr>
              <a:t>e cannot</a:t>
            </a:r>
            <a:r>
              <a:rPr sz="2000" dirty="0">
                <a:solidFill>
                  <a:srgbClr val="A500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A50021"/>
                </a:solidFill>
                <a:latin typeface="Calibri"/>
                <a:cs typeface="Calibri"/>
              </a:rPr>
              <a:t>call</a:t>
            </a:r>
            <a:r>
              <a:rPr sz="2000" dirty="0">
                <a:solidFill>
                  <a:srgbClr val="A500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A50021"/>
                </a:solidFill>
                <a:latin typeface="Calibri"/>
                <a:cs typeface="Calibri"/>
              </a:rPr>
              <a:t>a</a:t>
            </a:r>
            <a:r>
              <a:rPr sz="2000" dirty="0">
                <a:solidFill>
                  <a:srgbClr val="A500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A50021"/>
                </a:solidFill>
                <a:latin typeface="Courier New"/>
                <a:cs typeface="Courier New"/>
              </a:rPr>
              <a:t>private</a:t>
            </a:r>
            <a:r>
              <a:rPr sz="2000" spc="-750" dirty="0">
                <a:solidFill>
                  <a:srgbClr val="A50021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A50021"/>
                </a:solidFill>
                <a:latin typeface="Calibri"/>
                <a:cs typeface="Calibri"/>
              </a:rPr>
              <a:t>member function</a:t>
            </a:r>
            <a:r>
              <a:rPr sz="2000" dirty="0">
                <a:solidFill>
                  <a:srgbClr val="A500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A50021"/>
                </a:solidFill>
                <a:latin typeface="Calibri"/>
                <a:cs typeface="Calibri"/>
              </a:rPr>
              <a:t>of the</a:t>
            </a:r>
            <a:r>
              <a:rPr sz="2000" spc="5" dirty="0">
                <a:solidFill>
                  <a:srgbClr val="A500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A50021"/>
                </a:solidFill>
                <a:latin typeface="Calibri"/>
                <a:cs typeface="Calibri"/>
              </a:rPr>
              <a:t>class</a:t>
            </a:r>
            <a:r>
              <a:rPr sz="2000" dirty="0">
                <a:solidFill>
                  <a:srgbClr val="A500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A50021"/>
                </a:solidFill>
                <a:latin typeface="Calibri"/>
                <a:cs typeface="Calibri"/>
              </a:rPr>
              <a:t>from</a:t>
            </a:r>
            <a:r>
              <a:rPr sz="2000" dirty="0">
                <a:solidFill>
                  <a:srgbClr val="A500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A50021"/>
                </a:solidFill>
                <a:latin typeface="Courier New"/>
                <a:cs typeface="Courier New"/>
              </a:rPr>
              <a:t>main()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330328" y="428625"/>
            <a:ext cx="6216771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10" dirty="0">
                <a:latin typeface="Courier New"/>
                <a:cs typeface="Courier New"/>
              </a:rPr>
              <a:t>privat</a:t>
            </a:r>
            <a:r>
              <a:rPr sz="4400" spc="-5" dirty="0">
                <a:latin typeface="Courier New"/>
                <a:cs typeface="Courier New"/>
              </a:rPr>
              <a:t>e</a:t>
            </a:r>
            <a:r>
              <a:rPr sz="4400" spc="-1645" dirty="0">
                <a:latin typeface="Courier New"/>
                <a:cs typeface="Courier New"/>
              </a:rPr>
              <a:t> </a:t>
            </a:r>
            <a:r>
              <a:rPr lang="en-AU" sz="4400" spc="-5" dirty="0"/>
              <a:t>A</a:t>
            </a:r>
            <a:r>
              <a:rPr sz="4400" spc="-5" dirty="0" err="1"/>
              <a:t>ccess</a:t>
            </a:r>
            <a:r>
              <a:rPr sz="4400" spc="15" dirty="0"/>
              <a:t> </a:t>
            </a:r>
            <a:r>
              <a:rPr lang="en-AU" spc="-5" dirty="0"/>
              <a:t>S</a:t>
            </a:r>
            <a:r>
              <a:rPr sz="4400" spc="-5" dirty="0" err="1"/>
              <a:t>pecifier</a:t>
            </a:r>
            <a:endParaRPr sz="4400" dirty="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5033" y="5358066"/>
            <a:ext cx="2704465" cy="842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</a:pPr>
            <a:r>
              <a:rPr sz="1400" i="1" spc="-5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400" i="1" spc="-10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400" i="1" spc="-5" dirty="0">
                <a:solidFill>
                  <a:srgbClr val="00009A"/>
                </a:solidFill>
                <a:latin typeface="Calibri"/>
                <a:cs typeface="Calibri"/>
              </a:rPr>
              <a:t>chnically</a:t>
            </a:r>
            <a:r>
              <a:rPr sz="1400" i="1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400" i="1" spc="-5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400" i="1" dirty="0">
                <a:solidFill>
                  <a:srgbClr val="00009A"/>
                </a:solidFill>
                <a:latin typeface="Calibri"/>
                <a:cs typeface="Calibri"/>
              </a:rPr>
              <a:t>h</a:t>
            </a:r>
            <a:r>
              <a:rPr sz="1400" i="1" spc="-5" dirty="0">
                <a:solidFill>
                  <a:srgbClr val="00009A"/>
                </a:solidFill>
                <a:latin typeface="Calibri"/>
                <a:cs typeface="Calibri"/>
              </a:rPr>
              <a:t>is</a:t>
            </a:r>
            <a:r>
              <a:rPr sz="1400" i="1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400" i="1" spc="-5" dirty="0">
                <a:solidFill>
                  <a:srgbClr val="00009A"/>
                </a:solidFill>
                <a:latin typeface="Calibri"/>
                <a:cs typeface="Calibri"/>
              </a:rPr>
              <a:t>is</a:t>
            </a:r>
            <a:r>
              <a:rPr sz="1400" i="1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400" i="1" spc="-5" dirty="0">
                <a:solidFill>
                  <a:srgbClr val="00009A"/>
                </a:solidFill>
                <a:latin typeface="Calibri"/>
                <a:cs typeface="Calibri"/>
              </a:rPr>
              <a:t>possible,</a:t>
            </a:r>
            <a:r>
              <a:rPr sz="1400" i="1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400" i="1" spc="-5" dirty="0">
                <a:solidFill>
                  <a:srgbClr val="00009A"/>
                </a:solidFill>
                <a:latin typeface="Calibri"/>
                <a:cs typeface="Calibri"/>
              </a:rPr>
              <a:t>howev</a:t>
            </a:r>
            <a:r>
              <a:rPr sz="1400" i="1" spc="-15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400" i="1" spc="-5" dirty="0">
                <a:solidFill>
                  <a:srgbClr val="00009A"/>
                </a:solidFill>
                <a:latin typeface="Calibri"/>
                <a:cs typeface="Calibri"/>
              </a:rPr>
              <a:t>r you</a:t>
            </a:r>
            <a:r>
              <a:rPr sz="1400" i="1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400" i="1" spc="-10" dirty="0">
                <a:solidFill>
                  <a:srgbClr val="00009A"/>
                </a:solidFill>
                <a:latin typeface="Calibri"/>
                <a:cs typeface="Calibri"/>
              </a:rPr>
              <a:t>nee</a:t>
            </a:r>
            <a:r>
              <a:rPr sz="1400" i="1" spc="-5" dirty="0">
                <a:solidFill>
                  <a:srgbClr val="00009A"/>
                </a:solidFill>
                <a:latin typeface="Calibri"/>
                <a:cs typeface="Calibri"/>
              </a:rPr>
              <a:t>d </a:t>
            </a:r>
            <a:r>
              <a:rPr sz="1400" i="1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400" i="1" spc="-5" dirty="0">
                <a:solidFill>
                  <a:srgbClr val="00009A"/>
                </a:solidFill>
                <a:latin typeface="Calibri"/>
                <a:cs typeface="Calibri"/>
              </a:rPr>
              <a:t>o consider i</a:t>
            </a:r>
            <a:r>
              <a:rPr sz="1400" i="1" dirty="0">
                <a:solidFill>
                  <a:srgbClr val="00009A"/>
                </a:solidFill>
                <a:latin typeface="Calibri"/>
                <a:cs typeface="Calibri"/>
              </a:rPr>
              <a:t>f </a:t>
            </a:r>
            <a:r>
              <a:rPr sz="1400" i="1" spc="-5" dirty="0">
                <a:solidFill>
                  <a:srgbClr val="00009A"/>
                </a:solidFill>
                <a:latin typeface="Calibri"/>
                <a:cs typeface="Calibri"/>
              </a:rPr>
              <a:t>private</a:t>
            </a:r>
            <a:r>
              <a:rPr sz="1400" i="1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400" i="1" spc="-5" dirty="0">
                <a:solidFill>
                  <a:srgbClr val="00009A"/>
                </a:solidFill>
                <a:latin typeface="Calibri"/>
                <a:cs typeface="Calibri"/>
              </a:rPr>
              <a:t>acc</a:t>
            </a:r>
            <a:r>
              <a:rPr sz="1400" i="1" spc="-10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400" i="1" spc="-5" dirty="0">
                <a:solidFill>
                  <a:srgbClr val="00009A"/>
                </a:solidFill>
                <a:latin typeface="Calibri"/>
                <a:cs typeface="Calibri"/>
              </a:rPr>
              <a:t>ss </a:t>
            </a:r>
            <a:r>
              <a:rPr sz="1400" i="1" dirty="0">
                <a:solidFill>
                  <a:srgbClr val="00009A"/>
                </a:solidFill>
                <a:latin typeface="Calibri"/>
                <a:cs typeface="Calibri"/>
              </a:rPr>
              <a:t>s</a:t>
            </a:r>
            <a:r>
              <a:rPr sz="1400" i="1" spc="-5" dirty="0">
                <a:solidFill>
                  <a:srgbClr val="00009A"/>
                </a:solidFill>
                <a:latin typeface="Calibri"/>
                <a:cs typeface="Calibri"/>
              </a:rPr>
              <a:t>p</a:t>
            </a:r>
            <a:r>
              <a:rPr sz="1400" i="1" spc="-10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400" i="1" dirty="0">
                <a:solidFill>
                  <a:srgbClr val="00009A"/>
                </a:solidFill>
                <a:latin typeface="Calibri"/>
                <a:cs typeface="Calibri"/>
              </a:rPr>
              <a:t>c</a:t>
            </a:r>
            <a:r>
              <a:rPr sz="1400" i="1" spc="-5" dirty="0">
                <a:solidFill>
                  <a:srgbClr val="00009A"/>
                </a:solidFill>
                <a:latin typeface="Calibri"/>
                <a:cs typeface="Calibri"/>
              </a:rPr>
              <a:t>i</a:t>
            </a:r>
            <a:r>
              <a:rPr sz="1400" i="1" spc="5" dirty="0">
                <a:solidFill>
                  <a:srgbClr val="00009A"/>
                </a:solidFill>
                <a:latin typeface="Calibri"/>
                <a:cs typeface="Calibri"/>
              </a:rPr>
              <a:t>f</a:t>
            </a:r>
            <a:r>
              <a:rPr sz="1400" i="1" spc="-10" dirty="0">
                <a:solidFill>
                  <a:srgbClr val="00009A"/>
                </a:solidFill>
                <a:latin typeface="Calibri"/>
                <a:cs typeface="Calibri"/>
              </a:rPr>
              <a:t>ie</a:t>
            </a:r>
            <a:r>
              <a:rPr sz="1400" i="1" spc="-5" dirty="0">
                <a:solidFill>
                  <a:srgbClr val="00009A"/>
                </a:solidFill>
                <a:latin typeface="Calibri"/>
                <a:cs typeface="Calibri"/>
              </a:rPr>
              <a:t>r</a:t>
            </a:r>
            <a:r>
              <a:rPr sz="1400" i="1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400" i="1" spc="-5" dirty="0">
                <a:solidFill>
                  <a:srgbClr val="00009A"/>
                </a:solidFill>
                <a:latin typeface="Calibri"/>
                <a:cs typeface="Calibri"/>
              </a:rPr>
              <a:t>is</a:t>
            </a:r>
            <a:r>
              <a:rPr sz="1400" i="1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400" i="1" spc="-5" dirty="0">
                <a:solidFill>
                  <a:srgbClr val="00009A"/>
                </a:solidFill>
                <a:latin typeface="Calibri"/>
                <a:cs typeface="Calibri"/>
              </a:rPr>
              <a:t>really</a:t>
            </a:r>
            <a:r>
              <a:rPr sz="1400" i="1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400" i="1" spc="-10" dirty="0">
                <a:solidFill>
                  <a:srgbClr val="00009A"/>
                </a:solidFill>
                <a:latin typeface="Calibri"/>
                <a:cs typeface="Calibri"/>
              </a:rPr>
              <a:t>neede</a:t>
            </a:r>
            <a:r>
              <a:rPr sz="1400" i="1" spc="-5" dirty="0">
                <a:solidFill>
                  <a:srgbClr val="00009A"/>
                </a:solidFill>
                <a:latin typeface="Calibri"/>
                <a:cs typeface="Calibri"/>
              </a:rPr>
              <a:t>d</a:t>
            </a:r>
            <a:r>
              <a:rPr sz="1400" i="1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400" i="1" spc="-10" dirty="0">
                <a:solidFill>
                  <a:srgbClr val="00009A"/>
                </a:solidFill>
                <a:latin typeface="Calibri"/>
                <a:cs typeface="Calibri"/>
              </a:rPr>
              <a:t>fo</a:t>
            </a:r>
            <a:r>
              <a:rPr sz="1400" i="1" spc="-5" dirty="0">
                <a:solidFill>
                  <a:srgbClr val="00009A"/>
                </a:solidFill>
                <a:latin typeface="Calibri"/>
                <a:cs typeface="Calibri"/>
              </a:rPr>
              <a:t>r </a:t>
            </a:r>
            <a:r>
              <a:rPr sz="1400" i="1" spc="-15" dirty="0">
                <a:solidFill>
                  <a:srgbClr val="00009A"/>
                </a:solidFill>
                <a:latin typeface="Calibri"/>
                <a:cs typeface="Calibri"/>
              </a:rPr>
              <a:t>yo</a:t>
            </a:r>
            <a:r>
              <a:rPr sz="1400" i="1" spc="-5" dirty="0">
                <a:solidFill>
                  <a:srgbClr val="00009A"/>
                </a:solidFill>
                <a:latin typeface="Calibri"/>
                <a:cs typeface="Calibri"/>
              </a:rPr>
              <a:t>ur class</a:t>
            </a:r>
            <a:r>
              <a:rPr sz="1400" i="1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400" i="1" spc="-5" dirty="0">
                <a:solidFill>
                  <a:srgbClr val="00009A"/>
                </a:solidFill>
                <a:latin typeface="Calibri"/>
                <a:cs typeface="Calibri"/>
              </a:rPr>
              <a:t>h</a:t>
            </a:r>
            <a:r>
              <a:rPr sz="1400" i="1" spc="-10" dirty="0">
                <a:solidFill>
                  <a:srgbClr val="00009A"/>
                </a:solidFill>
                <a:latin typeface="Calibri"/>
                <a:cs typeface="Calibri"/>
              </a:rPr>
              <a:t>ie</a:t>
            </a:r>
            <a:r>
              <a:rPr sz="1400" i="1" spc="-5" dirty="0">
                <a:solidFill>
                  <a:srgbClr val="00009A"/>
                </a:solidFill>
                <a:latin typeface="Calibri"/>
                <a:cs typeface="Calibri"/>
              </a:rPr>
              <a:t>rarchy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909578" y="2157683"/>
          <a:ext cx="7092484" cy="64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59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2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51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927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ourier New"/>
                          <a:cs typeface="Courier New"/>
                        </a:rPr>
                        <a:t>b.</a:t>
                      </a:r>
                      <a:r>
                        <a:rPr sz="2000" b="1" dirty="0">
                          <a:latin typeface="Courier New"/>
                          <a:cs typeface="Courier New"/>
                        </a:rPr>
                        <a:t>setNum</a:t>
                      </a:r>
                      <a:r>
                        <a:rPr sz="2000" dirty="0">
                          <a:latin typeface="Courier New"/>
                          <a:cs typeface="Courier New"/>
                        </a:rPr>
                        <a:t>(4);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006500"/>
                          </a:solidFill>
                          <a:latin typeface="Courier New"/>
                          <a:cs typeface="Courier New"/>
                        </a:rPr>
                        <a:t>/</a:t>
                      </a:r>
                      <a:r>
                        <a:rPr sz="1800" dirty="0">
                          <a:solidFill>
                            <a:srgbClr val="006500"/>
                          </a:solidFill>
                          <a:latin typeface="Courier New"/>
                          <a:cs typeface="Courier New"/>
                        </a:rPr>
                        <a:t>/</a:t>
                      </a:r>
                      <a:r>
                        <a:rPr sz="1800" spc="-15" dirty="0">
                          <a:solidFill>
                            <a:srgbClr val="0065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" dirty="0">
                          <a:solidFill>
                            <a:srgbClr val="006500"/>
                          </a:solidFill>
                          <a:latin typeface="Courier New"/>
                          <a:cs typeface="Courier New"/>
                        </a:rPr>
                        <a:t>OK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006500"/>
                          </a:solidFill>
                          <a:latin typeface="Courier New"/>
                          <a:cs typeface="Courier New"/>
                        </a:rPr>
                        <a:t>as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006500"/>
                          </a:solidFill>
                          <a:latin typeface="Courier New"/>
                          <a:cs typeface="Courier New"/>
                        </a:rPr>
                        <a:t>it’s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006500"/>
                          </a:solidFill>
                          <a:latin typeface="Courier New"/>
                          <a:cs typeface="Courier New"/>
                        </a:rPr>
                        <a:t>publi</a:t>
                      </a:r>
                      <a:r>
                        <a:rPr sz="1800" dirty="0">
                          <a:solidFill>
                            <a:srgbClr val="006500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800" spc="-15" dirty="0">
                          <a:solidFill>
                            <a:srgbClr val="0065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" dirty="0">
                          <a:solidFill>
                            <a:srgbClr val="006500"/>
                          </a:solidFill>
                          <a:latin typeface="Courier New"/>
                          <a:cs typeface="Courier New"/>
                        </a:rPr>
                        <a:t>in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006500"/>
                          </a:solidFill>
                          <a:latin typeface="Courier New"/>
                          <a:cs typeface="Courier New"/>
                        </a:rPr>
                        <a:t>Base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772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00009A"/>
                          </a:solidFill>
                          <a:latin typeface="Courier New"/>
                          <a:cs typeface="Courier New"/>
                        </a:rPr>
                        <a:t>int </a:t>
                      </a:r>
                      <a:r>
                        <a:rPr sz="2000" dirty="0">
                          <a:latin typeface="Courier New"/>
                          <a:cs typeface="Courier New"/>
                        </a:rPr>
                        <a:t>nm = b.</a:t>
                      </a:r>
                      <a:r>
                        <a:rPr sz="2000" b="1" dirty="0">
                          <a:latin typeface="Courier New"/>
                          <a:cs typeface="Courier New"/>
                        </a:rPr>
                        <a:t>getNum</a:t>
                      </a:r>
                      <a:r>
                        <a:rPr sz="2000" dirty="0">
                          <a:latin typeface="Courier New"/>
                          <a:cs typeface="Courier New"/>
                        </a:rPr>
                        <a:t>();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006500"/>
                          </a:solidFill>
                          <a:latin typeface="Courier New"/>
                          <a:cs typeface="Courier New"/>
                        </a:rPr>
                        <a:t>/</a:t>
                      </a:r>
                      <a:r>
                        <a:rPr sz="1800" dirty="0">
                          <a:solidFill>
                            <a:srgbClr val="006500"/>
                          </a:solidFill>
                          <a:latin typeface="Courier New"/>
                          <a:cs typeface="Courier New"/>
                        </a:rPr>
                        <a:t>/</a:t>
                      </a:r>
                      <a:r>
                        <a:rPr sz="1800" spc="-15" dirty="0">
                          <a:solidFill>
                            <a:srgbClr val="0065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" dirty="0">
                          <a:solidFill>
                            <a:srgbClr val="006500"/>
                          </a:solidFill>
                          <a:latin typeface="Courier New"/>
                          <a:cs typeface="Courier New"/>
                        </a:rPr>
                        <a:t>OK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006500"/>
                          </a:solidFill>
                          <a:latin typeface="Courier New"/>
                          <a:cs typeface="Courier New"/>
                        </a:rPr>
                        <a:t>as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006500"/>
                          </a:solidFill>
                          <a:latin typeface="Courier New"/>
                          <a:cs typeface="Courier New"/>
                        </a:rPr>
                        <a:t>it’s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006500"/>
                          </a:solidFill>
                          <a:latin typeface="Courier New"/>
                          <a:cs typeface="Courier New"/>
                        </a:rPr>
                        <a:t>publi</a:t>
                      </a:r>
                      <a:r>
                        <a:rPr sz="1800" dirty="0">
                          <a:solidFill>
                            <a:srgbClr val="006500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800" spc="-15" dirty="0">
                          <a:solidFill>
                            <a:srgbClr val="0065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" dirty="0">
                          <a:solidFill>
                            <a:srgbClr val="006500"/>
                          </a:solidFill>
                          <a:latin typeface="Courier New"/>
                          <a:cs typeface="Courier New"/>
                        </a:rPr>
                        <a:t>in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006500"/>
                          </a:solidFill>
                          <a:latin typeface="Courier New"/>
                          <a:cs typeface="Courier New"/>
                        </a:rPr>
                        <a:t>Base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35274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3300" y="667103"/>
            <a:ext cx="8570602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>
              <a:lnSpc>
                <a:spcPct val="100000"/>
              </a:lnSpc>
            </a:pPr>
            <a:r>
              <a:rPr spc="-5" dirty="0"/>
              <a:t>Relationshi</a:t>
            </a:r>
            <a:r>
              <a:rPr dirty="0"/>
              <a:t>p</a:t>
            </a:r>
            <a:r>
              <a:rPr spc="-15" dirty="0"/>
              <a:t> </a:t>
            </a:r>
            <a:r>
              <a:rPr lang="en-AU" spc="-5" dirty="0"/>
              <a:t>B</a:t>
            </a:r>
            <a:r>
              <a:rPr spc="-5" dirty="0" err="1"/>
              <a:t>etwee</a:t>
            </a:r>
            <a:r>
              <a:rPr dirty="0" err="1"/>
              <a:t>n</a:t>
            </a:r>
            <a:r>
              <a:rPr spc="-5" dirty="0"/>
              <a:t> </a:t>
            </a:r>
            <a:r>
              <a:rPr lang="en-AU" spc="-5" dirty="0"/>
              <a:t>C</a:t>
            </a:r>
            <a:r>
              <a:rPr spc="-5" dirty="0" err="1"/>
              <a:t>onstructors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465459" y="1637220"/>
            <a:ext cx="7996041" cy="3911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108585" indent="-342900" algn="just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derive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class constructor </a:t>
            </a:r>
            <a:r>
              <a:rPr sz="2800" b="1" dirty="0">
                <a:latin typeface="Calibri"/>
                <a:cs typeface="Calibri"/>
              </a:rPr>
              <a:t>always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call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 the </a:t>
            </a:r>
            <a:r>
              <a:rPr sz="2800" dirty="0">
                <a:latin typeface="Calibri"/>
                <a:cs typeface="Calibri"/>
              </a:rPr>
              <a:t>constructor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fo</a:t>
            </a:r>
            <a:r>
              <a:rPr sz="2800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bas</a:t>
            </a:r>
            <a:r>
              <a:rPr sz="2800" dirty="0">
                <a:latin typeface="Calibri"/>
                <a:cs typeface="Calibri"/>
              </a:rPr>
              <a:t>e class </a:t>
            </a:r>
            <a:r>
              <a:rPr sz="2800" b="1" spc="-5" dirty="0">
                <a:latin typeface="Calibri"/>
                <a:cs typeface="Calibri"/>
              </a:rPr>
              <a:t>firs</a:t>
            </a:r>
            <a:r>
              <a:rPr sz="2800" b="1" dirty="0">
                <a:latin typeface="Calibri"/>
                <a:cs typeface="Calibri"/>
              </a:rPr>
              <a:t>t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10" dirty="0">
                <a:latin typeface="Calibri"/>
                <a:cs typeface="Calibri"/>
              </a:rPr>
              <a:t>initializ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bas</a:t>
            </a:r>
            <a:r>
              <a:rPr sz="2800" dirty="0">
                <a:latin typeface="Calibri"/>
                <a:cs typeface="Calibri"/>
              </a:rPr>
              <a:t>e class </a:t>
            </a:r>
            <a:r>
              <a:rPr sz="2800" spc="-5" dirty="0">
                <a:latin typeface="Calibri"/>
                <a:cs typeface="Calibri"/>
              </a:rPr>
              <a:t>members</a:t>
            </a:r>
            <a:r>
              <a:rPr lang="en-AU" sz="2800" spc="-5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  <a:p>
            <a:pPr marL="755015" marR="5080" indent="-285750" algn="just">
              <a:lnSpc>
                <a:spcPct val="100000"/>
              </a:lnSpc>
              <a:spcBef>
                <a:spcPts val="59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spc="245" dirty="0">
                <a:latin typeface="Arial"/>
                <a:cs typeface="Arial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5" dirty="0">
                <a:latin typeface="Calibri"/>
                <a:cs typeface="Calibri"/>
              </a:rPr>
              <a:t> 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derived</a:t>
            </a:r>
            <a:r>
              <a:rPr sz="2400" spc="-290" dirty="0">
                <a:latin typeface="Calibri"/>
                <a:cs typeface="Calibri"/>
              </a:rPr>
              <a:t>‐</a:t>
            </a:r>
            <a:r>
              <a:rPr sz="2400" dirty="0">
                <a:latin typeface="Calibri"/>
                <a:cs typeface="Calibri"/>
              </a:rPr>
              <a:t>class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constructo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omitted</a:t>
            </a:r>
            <a:r>
              <a:rPr sz="2400" dirty="0">
                <a:latin typeface="Calibri"/>
                <a:cs typeface="Calibri"/>
              </a:rPr>
              <a:t>, </a:t>
            </a:r>
            <a:r>
              <a:rPr sz="2400" spc="-5" dirty="0">
                <a:latin typeface="Calibri"/>
                <a:cs typeface="Calibri"/>
              </a:rPr>
              <a:t>th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derived</a:t>
            </a:r>
            <a:r>
              <a:rPr sz="2400" dirty="0">
                <a:latin typeface="Calibri"/>
                <a:cs typeface="Calibri"/>
              </a:rPr>
              <a:t> class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default</a:t>
            </a:r>
            <a:r>
              <a:rPr sz="2400" spc="-5" dirty="0">
                <a:latin typeface="Calibri"/>
                <a:cs typeface="Calibri"/>
              </a:rPr>
              <a:t> constructo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call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bas</a:t>
            </a:r>
            <a:r>
              <a:rPr sz="2400" dirty="0">
                <a:latin typeface="Calibri"/>
                <a:cs typeface="Calibri"/>
              </a:rPr>
              <a:t>e class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default </a:t>
            </a:r>
            <a:r>
              <a:rPr sz="2400" spc="-5" dirty="0">
                <a:latin typeface="Calibri"/>
                <a:cs typeface="Calibri"/>
              </a:rPr>
              <a:t>constructor</a:t>
            </a:r>
            <a:r>
              <a:rPr lang="en-AU"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355600" marR="659765" indent="-342900" algn="just">
              <a:lnSpc>
                <a:spcPct val="100000"/>
              </a:lnSpc>
              <a:spcBef>
                <a:spcPts val="1105"/>
              </a:spcBef>
              <a:buFont typeface="Arial"/>
              <a:buChar char="•"/>
              <a:tabLst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 </a:t>
            </a:r>
            <a:r>
              <a:rPr sz="2800" spc="-5" dirty="0">
                <a:latin typeface="Calibri"/>
                <a:cs typeface="Calibri"/>
              </a:rPr>
              <a:t>classe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</a:t>
            </a:r>
            <a:r>
              <a:rPr sz="2800" dirty="0">
                <a:latin typeface="Calibri"/>
                <a:cs typeface="Calibri"/>
              </a:rPr>
              <a:t>y </a:t>
            </a:r>
            <a:r>
              <a:rPr sz="2800" spc="-5" dirty="0">
                <a:latin typeface="Calibri"/>
                <a:cs typeface="Calibri"/>
              </a:rPr>
              <a:t>hav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severa</a:t>
            </a:r>
            <a:r>
              <a:rPr sz="2800" dirty="0">
                <a:latin typeface="Calibri"/>
                <a:cs typeface="Calibri"/>
              </a:rPr>
              <a:t>l constructors </a:t>
            </a:r>
            <a:r>
              <a:rPr sz="2800" spc="-5" dirty="0">
                <a:latin typeface="Calibri"/>
                <a:cs typeface="Calibri"/>
              </a:rPr>
              <a:t>defined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yo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nee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5" dirty="0">
                <a:latin typeface="Calibri"/>
                <a:cs typeface="Calibri"/>
              </a:rPr>
              <a:t>specif</a:t>
            </a:r>
            <a:r>
              <a:rPr sz="2800" dirty="0">
                <a:latin typeface="Calibri"/>
                <a:cs typeface="Calibri"/>
              </a:rPr>
              <a:t>y </a:t>
            </a:r>
            <a:r>
              <a:rPr sz="2800" spc="-5" dirty="0">
                <a:latin typeface="Calibri"/>
                <a:cs typeface="Calibri"/>
              </a:rPr>
              <a:t>explicitl</a:t>
            </a:r>
            <a:r>
              <a:rPr sz="2800" dirty="0">
                <a:latin typeface="Calibri"/>
                <a:cs typeface="Calibri"/>
              </a:rPr>
              <a:t>y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lang="en-AU" sz="2800" spc="-5" dirty="0">
                <a:latin typeface="Calibri"/>
                <a:cs typeface="Calibri"/>
              </a:rPr>
              <a:t>r</a:t>
            </a:r>
            <a:r>
              <a:rPr sz="2800" spc="-5" dirty="0" err="1">
                <a:latin typeface="Calibri"/>
                <a:cs typeface="Calibri"/>
              </a:rPr>
              <a:t>elationshi</a:t>
            </a:r>
            <a:r>
              <a:rPr sz="2800" dirty="0" err="1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 betwee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constructors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65459" y="5779452"/>
            <a:ext cx="5054600" cy="634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i="1" spc="-5" dirty="0">
                <a:solidFill>
                  <a:srgbClr val="00009A"/>
                </a:solidFill>
                <a:latin typeface="Calibri"/>
                <a:cs typeface="Calibri"/>
              </a:rPr>
              <a:t>Example: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000" spc="-5" dirty="0">
                <a:latin typeface="Courier New"/>
                <a:cs typeface="Courier New"/>
              </a:rPr>
              <a:t>Derived(</a:t>
            </a: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int </a:t>
            </a:r>
            <a:r>
              <a:rPr sz="2000" spc="-5" dirty="0">
                <a:latin typeface="Courier New"/>
                <a:cs typeface="Courier New"/>
              </a:rPr>
              <a:t>a, </a:t>
            </a: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float </a:t>
            </a:r>
            <a:r>
              <a:rPr sz="2000" spc="-5" dirty="0">
                <a:latin typeface="Courier New"/>
                <a:cs typeface="Courier New"/>
              </a:rPr>
              <a:t>b) </a:t>
            </a:r>
            <a:r>
              <a:rPr sz="2000" b="1" spc="-5" dirty="0">
                <a:latin typeface="Courier New"/>
                <a:cs typeface="Courier New"/>
              </a:rPr>
              <a:t>: Base(a)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47053" y="6134566"/>
            <a:ext cx="2616200" cy="852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 indent="-3175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{ derivedB = b; }</a:t>
            </a:r>
            <a:endParaRPr sz="2000">
              <a:latin typeface="Courier New"/>
              <a:cs typeface="Courier New"/>
            </a:endParaRPr>
          </a:p>
          <a:p>
            <a:pPr marL="15240" marR="33655">
              <a:lnSpc>
                <a:spcPct val="100000"/>
              </a:lnSpc>
              <a:spcBef>
                <a:spcPts val="710"/>
              </a:spcBef>
            </a:pP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Call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s 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th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e 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bas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e 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clas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s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 con</a:t>
            </a:r>
            <a:r>
              <a:rPr sz="1600" i="1" spc="5" dirty="0">
                <a:solidFill>
                  <a:srgbClr val="00009A"/>
                </a:solidFill>
                <a:latin typeface="Calibri"/>
                <a:cs typeface="Calibri"/>
              </a:rPr>
              <a:t>s</a:t>
            </a:r>
            <a:r>
              <a:rPr sz="1600" i="1" spc="-5" dirty="0">
                <a:solidFill>
                  <a:srgbClr val="00009A"/>
                </a:solidFill>
                <a:latin typeface="Calibri"/>
                <a:cs typeface="Calibri"/>
              </a:rPr>
              <a:t>tructor wit</a:t>
            </a:r>
            <a:r>
              <a:rPr sz="1600" i="1" dirty="0">
                <a:solidFill>
                  <a:srgbClr val="00009A"/>
                </a:solidFill>
                <a:latin typeface="Calibri"/>
                <a:cs typeface="Calibri"/>
              </a:rPr>
              <a:t>h one parameter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22505" y="6430517"/>
            <a:ext cx="781050" cy="304800"/>
          </a:xfrm>
          <a:custGeom>
            <a:avLst/>
            <a:gdLst/>
            <a:ahLst/>
            <a:cxnLst/>
            <a:rect l="l" t="t" r="r" b="b"/>
            <a:pathLst>
              <a:path w="781050" h="304800">
                <a:moveTo>
                  <a:pt x="781049" y="301752"/>
                </a:moveTo>
                <a:lnTo>
                  <a:pt x="781049" y="298704"/>
                </a:lnTo>
                <a:lnTo>
                  <a:pt x="778763" y="295656"/>
                </a:lnTo>
                <a:lnTo>
                  <a:pt x="774953" y="295656"/>
                </a:lnTo>
                <a:lnTo>
                  <a:pt x="772667" y="298704"/>
                </a:lnTo>
                <a:lnTo>
                  <a:pt x="772667" y="302514"/>
                </a:lnTo>
                <a:lnTo>
                  <a:pt x="774953" y="304800"/>
                </a:lnTo>
                <a:lnTo>
                  <a:pt x="778763" y="304800"/>
                </a:lnTo>
                <a:lnTo>
                  <a:pt x="781049" y="301752"/>
                </a:lnTo>
                <a:close/>
              </a:path>
              <a:path w="781050" h="304800">
                <a:moveTo>
                  <a:pt x="763523" y="295656"/>
                </a:moveTo>
                <a:lnTo>
                  <a:pt x="763523" y="291846"/>
                </a:lnTo>
                <a:lnTo>
                  <a:pt x="760475" y="289560"/>
                </a:lnTo>
                <a:lnTo>
                  <a:pt x="757427" y="289560"/>
                </a:lnTo>
                <a:lnTo>
                  <a:pt x="754379" y="291846"/>
                </a:lnTo>
                <a:lnTo>
                  <a:pt x="754379" y="295656"/>
                </a:lnTo>
                <a:lnTo>
                  <a:pt x="757427" y="297942"/>
                </a:lnTo>
                <a:lnTo>
                  <a:pt x="761237" y="297942"/>
                </a:lnTo>
                <a:lnTo>
                  <a:pt x="763523" y="295656"/>
                </a:lnTo>
                <a:close/>
              </a:path>
              <a:path w="781050" h="304800">
                <a:moveTo>
                  <a:pt x="745235" y="288798"/>
                </a:moveTo>
                <a:lnTo>
                  <a:pt x="745235" y="284988"/>
                </a:lnTo>
                <a:lnTo>
                  <a:pt x="742949" y="282702"/>
                </a:lnTo>
                <a:lnTo>
                  <a:pt x="739139" y="282702"/>
                </a:lnTo>
                <a:lnTo>
                  <a:pt x="736853" y="285750"/>
                </a:lnTo>
                <a:lnTo>
                  <a:pt x="736853" y="288798"/>
                </a:lnTo>
                <a:lnTo>
                  <a:pt x="739139" y="291846"/>
                </a:lnTo>
                <a:lnTo>
                  <a:pt x="742949" y="291846"/>
                </a:lnTo>
                <a:lnTo>
                  <a:pt x="745235" y="288798"/>
                </a:lnTo>
                <a:close/>
              </a:path>
              <a:path w="781050" h="304800">
                <a:moveTo>
                  <a:pt x="727709" y="282702"/>
                </a:moveTo>
                <a:lnTo>
                  <a:pt x="727709" y="278892"/>
                </a:lnTo>
                <a:lnTo>
                  <a:pt x="724661" y="275844"/>
                </a:lnTo>
                <a:lnTo>
                  <a:pt x="721613" y="275844"/>
                </a:lnTo>
                <a:lnTo>
                  <a:pt x="718565" y="278892"/>
                </a:lnTo>
                <a:lnTo>
                  <a:pt x="718565" y="282702"/>
                </a:lnTo>
                <a:lnTo>
                  <a:pt x="721613" y="284988"/>
                </a:lnTo>
                <a:lnTo>
                  <a:pt x="725423" y="284988"/>
                </a:lnTo>
                <a:lnTo>
                  <a:pt x="727709" y="282702"/>
                </a:lnTo>
                <a:close/>
              </a:path>
              <a:path w="781050" h="304800">
                <a:moveTo>
                  <a:pt x="709421" y="275844"/>
                </a:moveTo>
                <a:lnTo>
                  <a:pt x="709421" y="272034"/>
                </a:lnTo>
                <a:lnTo>
                  <a:pt x="707135" y="269748"/>
                </a:lnTo>
                <a:lnTo>
                  <a:pt x="703325" y="269748"/>
                </a:lnTo>
                <a:lnTo>
                  <a:pt x="701039" y="272034"/>
                </a:lnTo>
                <a:lnTo>
                  <a:pt x="701039" y="275844"/>
                </a:lnTo>
                <a:lnTo>
                  <a:pt x="703325" y="278892"/>
                </a:lnTo>
                <a:lnTo>
                  <a:pt x="707135" y="278130"/>
                </a:lnTo>
                <a:lnTo>
                  <a:pt x="709421" y="275844"/>
                </a:lnTo>
                <a:close/>
              </a:path>
              <a:path w="781050" h="304800">
                <a:moveTo>
                  <a:pt x="691895" y="268986"/>
                </a:moveTo>
                <a:lnTo>
                  <a:pt x="691895" y="265938"/>
                </a:lnTo>
                <a:lnTo>
                  <a:pt x="688847" y="262890"/>
                </a:lnTo>
                <a:lnTo>
                  <a:pt x="685799" y="262890"/>
                </a:lnTo>
                <a:lnTo>
                  <a:pt x="682751" y="265938"/>
                </a:lnTo>
                <a:lnTo>
                  <a:pt x="682751" y="269748"/>
                </a:lnTo>
                <a:lnTo>
                  <a:pt x="685799" y="272034"/>
                </a:lnTo>
                <a:lnTo>
                  <a:pt x="689609" y="272034"/>
                </a:lnTo>
                <a:lnTo>
                  <a:pt x="691895" y="268986"/>
                </a:lnTo>
                <a:close/>
              </a:path>
              <a:path w="781050" h="304800">
                <a:moveTo>
                  <a:pt x="673607" y="262890"/>
                </a:moveTo>
                <a:lnTo>
                  <a:pt x="673607" y="259079"/>
                </a:lnTo>
                <a:lnTo>
                  <a:pt x="671321" y="256794"/>
                </a:lnTo>
                <a:lnTo>
                  <a:pt x="667511" y="256794"/>
                </a:lnTo>
                <a:lnTo>
                  <a:pt x="665225" y="259079"/>
                </a:lnTo>
                <a:lnTo>
                  <a:pt x="665225" y="262890"/>
                </a:lnTo>
                <a:lnTo>
                  <a:pt x="667511" y="265176"/>
                </a:lnTo>
                <a:lnTo>
                  <a:pt x="671321" y="265176"/>
                </a:lnTo>
                <a:lnTo>
                  <a:pt x="673607" y="262890"/>
                </a:lnTo>
                <a:close/>
              </a:path>
              <a:path w="781050" h="304800">
                <a:moveTo>
                  <a:pt x="656081" y="256032"/>
                </a:moveTo>
                <a:lnTo>
                  <a:pt x="656081" y="252984"/>
                </a:lnTo>
                <a:lnTo>
                  <a:pt x="653033" y="249936"/>
                </a:lnTo>
                <a:lnTo>
                  <a:pt x="649985" y="249936"/>
                </a:lnTo>
                <a:lnTo>
                  <a:pt x="646937" y="252984"/>
                </a:lnTo>
                <a:lnTo>
                  <a:pt x="646937" y="256794"/>
                </a:lnTo>
                <a:lnTo>
                  <a:pt x="649985" y="259079"/>
                </a:lnTo>
                <a:lnTo>
                  <a:pt x="653795" y="259079"/>
                </a:lnTo>
                <a:lnTo>
                  <a:pt x="656081" y="256032"/>
                </a:lnTo>
                <a:close/>
              </a:path>
              <a:path w="781050" h="304800">
                <a:moveTo>
                  <a:pt x="637793" y="249936"/>
                </a:moveTo>
                <a:lnTo>
                  <a:pt x="637793" y="246126"/>
                </a:lnTo>
                <a:lnTo>
                  <a:pt x="635507" y="243840"/>
                </a:lnTo>
                <a:lnTo>
                  <a:pt x="631697" y="243840"/>
                </a:lnTo>
                <a:lnTo>
                  <a:pt x="629411" y="246126"/>
                </a:lnTo>
                <a:lnTo>
                  <a:pt x="629411" y="249936"/>
                </a:lnTo>
                <a:lnTo>
                  <a:pt x="631697" y="252222"/>
                </a:lnTo>
                <a:lnTo>
                  <a:pt x="635507" y="252222"/>
                </a:lnTo>
                <a:lnTo>
                  <a:pt x="637793" y="249936"/>
                </a:lnTo>
                <a:close/>
              </a:path>
              <a:path w="781050" h="304800">
                <a:moveTo>
                  <a:pt x="620267" y="243078"/>
                </a:moveTo>
                <a:lnTo>
                  <a:pt x="620267" y="239268"/>
                </a:lnTo>
                <a:lnTo>
                  <a:pt x="617219" y="236982"/>
                </a:lnTo>
                <a:lnTo>
                  <a:pt x="614171" y="236982"/>
                </a:lnTo>
                <a:lnTo>
                  <a:pt x="611123" y="240030"/>
                </a:lnTo>
                <a:lnTo>
                  <a:pt x="611123" y="243078"/>
                </a:lnTo>
                <a:lnTo>
                  <a:pt x="614171" y="246126"/>
                </a:lnTo>
                <a:lnTo>
                  <a:pt x="617981" y="246126"/>
                </a:lnTo>
                <a:lnTo>
                  <a:pt x="620267" y="243078"/>
                </a:lnTo>
                <a:close/>
              </a:path>
              <a:path w="781050" h="304800">
                <a:moveTo>
                  <a:pt x="601979" y="236982"/>
                </a:moveTo>
                <a:lnTo>
                  <a:pt x="601979" y="233172"/>
                </a:lnTo>
                <a:lnTo>
                  <a:pt x="599693" y="230124"/>
                </a:lnTo>
                <a:lnTo>
                  <a:pt x="595883" y="230124"/>
                </a:lnTo>
                <a:lnTo>
                  <a:pt x="593597" y="233172"/>
                </a:lnTo>
                <a:lnTo>
                  <a:pt x="593597" y="236982"/>
                </a:lnTo>
                <a:lnTo>
                  <a:pt x="595883" y="239268"/>
                </a:lnTo>
                <a:lnTo>
                  <a:pt x="599693" y="239268"/>
                </a:lnTo>
                <a:lnTo>
                  <a:pt x="601979" y="236982"/>
                </a:lnTo>
                <a:close/>
              </a:path>
              <a:path w="781050" h="304800">
                <a:moveTo>
                  <a:pt x="584453" y="230124"/>
                </a:moveTo>
                <a:lnTo>
                  <a:pt x="584453" y="226314"/>
                </a:lnTo>
                <a:lnTo>
                  <a:pt x="581405" y="224028"/>
                </a:lnTo>
                <a:lnTo>
                  <a:pt x="578357" y="224028"/>
                </a:lnTo>
                <a:lnTo>
                  <a:pt x="575309" y="226314"/>
                </a:lnTo>
                <a:lnTo>
                  <a:pt x="575309" y="230124"/>
                </a:lnTo>
                <a:lnTo>
                  <a:pt x="578357" y="233172"/>
                </a:lnTo>
                <a:lnTo>
                  <a:pt x="582167" y="232410"/>
                </a:lnTo>
                <a:lnTo>
                  <a:pt x="584453" y="230124"/>
                </a:lnTo>
                <a:close/>
              </a:path>
              <a:path w="781050" h="304800">
                <a:moveTo>
                  <a:pt x="566165" y="223266"/>
                </a:moveTo>
                <a:lnTo>
                  <a:pt x="566165" y="220218"/>
                </a:lnTo>
                <a:lnTo>
                  <a:pt x="563879" y="217170"/>
                </a:lnTo>
                <a:lnTo>
                  <a:pt x="560069" y="217170"/>
                </a:lnTo>
                <a:lnTo>
                  <a:pt x="557783" y="220218"/>
                </a:lnTo>
                <a:lnTo>
                  <a:pt x="557783" y="224028"/>
                </a:lnTo>
                <a:lnTo>
                  <a:pt x="560069" y="226314"/>
                </a:lnTo>
                <a:lnTo>
                  <a:pt x="563879" y="226314"/>
                </a:lnTo>
                <a:lnTo>
                  <a:pt x="566165" y="223266"/>
                </a:lnTo>
                <a:close/>
              </a:path>
              <a:path w="781050" h="304800">
                <a:moveTo>
                  <a:pt x="548639" y="217170"/>
                </a:moveTo>
                <a:lnTo>
                  <a:pt x="548639" y="213360"/>
                </a:lnTo>
                <a:lnTo>
                  <a:pt x="545591" y="211074"/>
                </a:lnTo>
                <a:lnTo>
                  <a:pt x="542543" y="211074"/>
                </a:lnTo>
                <a:lnTo>
                  <a:pt x="539495" y="213360"/>
                </a:lnTo>
                <a:lnTo>
                  <a:pt x="539495" y="217170"/>
                </a:lnTo>
                <a:lnTo>
                  <a:pt x="542543" y="219456"/>
                </a:lnTo>
                <a:lnTo>
                  <a:pt x="546353" y="219456"/>
                </a:lnTo>
                <a:lnTo>
                  <a:pt x="548639" y="217170"/>
                </a:lnTo>
                <a:close/>
              </a:path>
              <a:path w="781050" h="304800">
                <a:moveTo>
                  <a:pt x="530351" y="210312"/>
                </a:moveTo>
                <a:lnTo>
                  <a:pt x="530351" y="207264"/>
                </a:lnTo>
                <a:lnTo>
                  <a:pt x="528065" y="204216"/>
                </a:lnTo>
                <a:lnTo>
                  <a:pt x="524255" y="204216"/>
                </a:lnTo>
                <a:lnTo>
                  <a:pt x="521969" y="207264"/>
                </a:lnTo>
                <a:lnTo>
                  <a:pt x="521969" y="211074"/>
                </a:lnTo>
                <a:lnTo>
                  <a:pt x="524255" y="213360"/>
                </a:lnTo>
                <a:lnTo>
                  <a:pt x="528065" y="213360"/>
                </a:lnTo>
                <a:lnTo>
                  <a:pt x="530351" y="210312"/>
                </a:lnTo>
                <a:close/>
              </a:path>
              <a:path w="781050" h="304800">
                <a:moveTo>
                  <a:pt x="512825" y="204216"/>
                </a:moveTo>
                <a:lnTo>
                  <a:pt x="512825" y="200406"/>
                </a:lnTo>
                <a:lnTo>
                  <a:pt x="509777" y="198120"/>
                </a:lnTo>
                <a:lnTo>
                  <a:pt x="506729" y="198120"/>
                </a:lnTo>
                <a:lnTo>
                  <a:pt x="503681" y="200406"/>
                </a:lnTo>
                <a:lnTo>
                  <a:pt x="503681" y="204216"/>
                </a:lnTo>
                <a:lnTo>
                  <a:pt x="506729" y="206502"/>
                </a:lnTo>
                <a:lnTo>
                  <a:pt x="510539" y="206502"/>
                </a:lnTo>
                <a:lnTo>
                  <a:pt x="512825" y="204216"/>
                </a:lnTo>
                <a:close/>
              </a:path>
              <a:path w="781050" h="304800">
                <a:moveTo>
                  <a:pt x="494537" y="197358"/>
                </a:moveTo>
                <a:lnTo>
                  <a:pt x="494537" y="193548"/>
                </a:lnTo>
                <a:lnTo>
                  <a:pt x="492251" y="191262"/>
                </a:lnTo>
                <a:lnTo>
                  <a:pt x="488441" y="191262"/>
                </a:lnTo>
                <a:lnTo>
                  <a:pt x="486155" y="194310"/>
                </a:lnTo>
                <a:lnTo>
                  <a:pt x="486155" y="197358"/>
                </a:lnTo>
                <a:lnTo>
                  <a:pt x="488441" y="200406"/>
                </a:lnTo>
                <a:lnTo>
                  <a:pt x="492251" y="200406"/>
                </a:lnTo>
                <a:lnTo>
                  <a:pt x="494537" y="197358"/>
                </a:lnTo>
                <a:close/>
              </a:path>
              <a:path w="781050" h="304800">
                <a:moveTo>
                  <a:pt x="477011" y="191262"/>
                </a:moveTo>
                <a:lnTo>
                  <a:pt x="477011" y="187452"/>
                </a:lnTo>
                <a:lnTo>
                  <a:pt x="473963" y="184404"/>
                </a:lnTo>
                <a:lnTo>
                  <a:pt x="470915" y="184404"/>
                </a:lnTo>
                <a:lnTo>
                  <a:pt x="467867" y="187452"/>
                </a:lnTo>
                <a:lnTo>
                  <a:pt x="467867" y="191262"/>
                </a:lnTo>
                <a:lnTo>
                  <a:pt x="470915" y="193548"/>
                </a:lnTo>
                <a:lnTo>
                  <a:pt x="474725" y="193548"/>
                </a:lnTo>
                <a:lnTo>
                  <a:pt x="477011" y="191262"/>
                </a:lnTo>
                <a:close/>
              </a:path>
              <a:path w="781050" h="304800">
                <a:moveTo>
                  <a:pt x="458723" y="184404"/>
                </a:moveTo>
                <a:lnTo>
                  <a:pt x="458723" y="180594"/>
                </a:lnTo>
                <a:lnTo>
                  <a:pt x="456437" y="178308"/>
                </a:lnTo>
                <a:lnTo>
                  <a:pt x="452627" y="178308"/>
                </a:lnTo>
                <a:lnTo>
                  <a:pt x="450341" y="180594"/>
                </a:lnTo>
                <a:lnTo>
                  <a:pt x="450341" y="184404"/>
                </a:lnTo>
                <a:lnTo>
                  <a:pt x="452627" y="187452"/>
                </a:lnTo>
                <a:lnTo>
                  <a:pt x="456437" y="186690"/>
                </a:lnTo>
                <a:lnTo>
                  <a:pt x="458723" y="184404"/>
                </a:lnTo>
                <a:close/>
              </a:path>
              <a:path w="781050" h="304800">
                <a:moveTo>
                  <a:pt x="441197" y="177546"/>
                </a:moveTo>
                <a:lnTo>
                  <a:pt x="441197" y="174498"/>
                </a:lnTo>
                <a:lnTo>
                  <a:pt x="438149" y="171450"/>
                </a:lnTo>
                <a:lnTo>
                  <a:pt x="435101" y="171450"/>
                </a:lnTo>
                <a:lnTo>
                  <a:pt x="432053" y="174498"/>
                </a:lnTo>
                <a:lnTo>
                  <a:pt x="432053" y="178308"/>
                </a:lnTo>
                <a:lnTo>
                  <a:pt x="435101" y="180594"/>
                </a:lnTo>
                <a:lnTo>
                  <a:pt x="438911" y="180594"/>
                </a:lnTo>
                <a:lnTo>
                  <a:pt x="441197" y="177546"/>
                </a:lnTo>
                <a:close/>
              </a:path>
              <a:path w="781050" h="304800">
                <a:moveTo>
                  <a:pt x="422909" y="171450"/>
                </a:moveTo>
                <a:lnTo>
                  <a:pt x="422909" y="167640"/>
                </a:lnTo>
                <a:lnTo>
                  <a:pt x="420623" y="165354"/>
                </a:lnTo>
                <a:lnTo>
                  <a:pt x="416813" y="165354"/>
                </a:lnTo>
                <a:lnTo>
                  <a:pt x="414527" y="167640"/>
                </a:lnTo>
                <a:lnTo>
                  <a:pt x="414527" y="171450"/>
                </a:lnTo>
                <a:lnTo>
                  <a:pt x="416813" y="173736"/>
                </a:lnTo>
                <a:lnTo>
                  <a:pt x="420623" y="173736"/>
                </a:lnTo>
                <a:lnTo>
                  <a:pt x="422909" y="171450"/>
                </a:lnTo>
                <a:close/>
              </a:path>
              <a:path w="781050" h="304800">
                <a:moveTo>
                  <a:pt x="405383" y="164592"/>
                </a:moveTo>
                <a:lnTo>
                  <a:pt x="405383" y="161544"/>
                </a:lnTo>
                <a:lnTo>
                  <a:pt x="402335" y="158496"/>
                </a:lnTo>
                <a:lnTo>
                  <a:pt x="399287" y="158496"/>
                </a:lnTo>
                <a:lnTo>
                  <a:pt x="396239" y="161544"/>
                </a:lnTo>
                <a:lnTo>
                  <a:pt x="396239" y="165354"/>
                </a:lnTo>
                <a:lnTo>
                  <a:pt x="399287" y="167640"/>
                </a:lnTo>
                <a:lnTo>
                  <a:pt x="403097" y="167640"/>
                </a:lnTo>
                <a:lnTo>
                  <a:pt x="405383" y="164592"/>
                </a:lnTo>
                <a:close/>
              </a:path>
              <a:path w="781050" h="304800">
                <a:moveTo>
                  <a:pt x="387095" y="158496"/>
                </a:moveTo>
                <a:lnTo>
                  <a:pt x="387095" y="154686"/>
                </a:lnTo>
                <a:lnTo>
                  <a:pt x="384809" y="152400"/>
                </a:lnTo>
                <a:lnTo>
                  <a:pt x="380999" y="152400"/>
                </a:lnTo>
                <a:lnTo>
                  <a:pt x="378713" y="154686"/>
                </a:lnTo>
                <a:lnTo>
                  <a:pt x="378713" y="158496"/>
                </a:lnTo>
                <a:lnTo>
                  <a:pt x="380999" y="160782"/>
                </a:lnTo>
                <a:lnTo>
                  <a:pt x="384809" y="160782"/>
                </a:lnTo>
                <a:lnTo>
                  <a:pt x="387095" y="158496"/>
                </a:lnTo>
                <a:close/>
              </a:path>
              <a:path w="781050" h="304800">
                <a:moveTo>
                  <a:pt x="369569" y="151638"/>
                </a:moveTo>
                <a:lnTo>
                  <a:pt x="369569" y="147828"/>
                </a:lnTo>
                <a:lnTo>
                  <a:pt x="366521" y="145542"/>
                </a:lnTo>
                <a:lnTo>
                  <a:pt x="362711" y="145542"/>
                </a:lnTo>
                <a:lnTo>
                  <a:pt x="360425" y="148590"/>
                </a:lnTo>
                <a:lnTo>
                  <a:pt x="360425" y="151638"/>
                </a:lnTo>
                <a:lnTo>
                  <a:pt x="363473" y="154686"/>
                </a:lnTo>
                <a:lnTo>
                  <a:pt x="367283" y="153924"/>
                </a:lnTo>
                <a:lnTo>
                  <a:pt x="369569" y="151638"/>
                </a:lnTo>
                <a:close/>
              </a:path>
              <a:path w="781050" h="304800">
                <a:moveTo>
                  <a:pt x="351281" y="144780"/>
                </a:moveTo>
                <a:lnTo>
                  <a:pt x="351281" y="141732"/>
                </a:lnTo>
                <a:lnTo>
                  <a:pt x="348995" y="138684"/>
                </a:lnTo>
                <a:lnTo>
                  <a:pt x="345185" y="139446"/>
                </a:lnTo>
                <a:lnTo>
                  <a:pt x="342899" y="141732"/>
                </a:lnTo>
                <a:lnTo>
                  <a:pt x="342899" y="145542"/>
                </a:lnTo>
                <a:lnTo>
                  <a:pt x="345185" y="147828"/>
                </a:lnTo>
                <a:lnTo>
                  <a:pt x="348995" y="147828"/>
                </a:lnTo>
                <a:lnTo>
                  <a:pt x="351281" y="144780"/>
                </a:lnTo>
                <a:close/>
              </a:path>
              <a:path w="781050" h="304800">
                <a:moveTo>
                  <a:pt x="333755" y="138684"/>
                </a:moveTo>
                <a:lnTo>
                  <a:pt x="333755" y="134874"/>
                </a:lnTo>
                <a:lnTo>
                  <a:pt x="330707" y="132588"/>
                </a:lnTo>
                <a:lnTo>
                  <a:pt x="326897" y="132588"/>
                </a:lnTo>
                <a:lnTo>
                  <a:pt x="324611" y="135636"/>
                </a:lnTo>
                <a:lnTo>
                  <a:pt x="324611" y="138684"/>
                </a:lnTo>
                <a:lnTo>
                  <a:pt x="327659" y="141732"/>
                </a:lnTo>
                <a:lnTo>
                  <a:pt x="331469" y="140970"/>
                </a:lnTo>
                <a:lnTo>
                  <a:pt x="333755" y="138684"/>
                </a:lnTo>
                <a:close/>
              </a:path>
              <a:path w="781050" h="304800">
                <a:moveTo>
                  <a:pt x="315467" y="131826"/>
                </a:moveTo>
                <a:lnTo>
                  <a:pt x="315467" y="128778"/>
                </a:lnTo>
                <a:lnTo>
                  <a:pt x="313181" y="125730"/>
                </a:lnTo>
                <a:lnTo>
                  <a:pt x="309371" y="126492"/>
                </a:lnTo>
                <a:lnTo>
                  <a:pt x="307085" y="128778"/>
                </a:lnTo>
                <a:lnTo>
                  <a:pt x="307085" y="132588"/>
                </a:lnTo>
                <a:lnTo>
                  <a:pt x="309371" y="134874"/>
                </a:lnTo>
                <a:lnTo>
                  <a:pt x="313181" y="134874"/>
                </a:lnTo>
                <a:lnTo>
                  <a:pt x="315467" y="131826"/>
                </a:lnTo>
                <a:close/>
              </a:path>
              <a:path w="781050" h="304800">
                <a:moveTo>
                  <a:pt x="297941" y="125730"/>
                </a:moveTo>
                <a:lnTo>
                  <a:pt x="297941" y="121920"/>
                </a:lnTo>
                <a:lnTo>
                  <a:pt x="294893" y="119634"/>
                </a:lnTo>
                <a:lnTo>
                  <a:pt x="291083" y="119634"/>
                </a:lnTo>
                <a:lnTo>
                  <a:pt x="288797" y="121920"/>
                </a:lnTo>
                <a:lnTo>
                  <a:pt x="288797" y="125730"/>
                </a:lnTo>
                <a:lnTo>
                  <a:pt x="291845" y="128016"/>
                </a:lnTo>
                <a:lnTo>
                  <a:pt x="295655" y="128016"/>
                </a:lnTo>
                <a:lnTo>
                  <a:pt x="297941" y="125730"/>
                </a:lnTo>
                <a:close/>
              </a:path>
              <a:path w="781050" h="304800">
                <a:moveTo>
                  <a:pt x="279653" y="118872"/>
                </a:moveTo>
                <a:lnTo>
                  <a:pt x="279653" y="115062"/>
                </a:lnTo>
                <a:lnTo>
                  <a:pt x="277367" y="112776"/>
                </a:lnTo>
                <a:lnTo>
                  <a:pt x="273557" y="112776"/>
                </a:lnTo>
                <a:lnTo>
                  <a:pt x="271271" y="115824"/>
                </a:lnTo>
                <a:lnTo>
                  <a:pt x="271271" y="119634"/>
                </a:lnTo>
                <a:lnTo>
                  <a:pt x="273557" y="121920"/>
                </a:lnTo>
                <a:lnTo>
                  <a:pt x="277367" y="121920"/>
                </a:lnTo>
                <a:lnTo>
                  <a:pt x="279653" y="118872"/>
                </a:lnTo>
                <a:close/>
              </a:path>
              <a:path w="781050" h="304800">
                <a:moveTo>
                  <a:pt x="262127" y="112776"/>
                </a:moveTo>
                <a:lnTo>
                  <a:pt x="262127" y="108966"/>
                </a:lnTo>
                <a:lnTo>
                  <a:pt x="259079" y="106680"/>
                </a:lnTo>
                <a:lnTo>
                  <a:pt x="255269" y="106680"/>
                </a:lnTo>
                <a:lnTo>
                  <a:pt x="252983" y="108966"/>
                </a:lnTo>
                <a:lnTo>
                  <a:pt x="252983" y="112776"/>
                </a:lnTo>
                <a:lnTo>
                  <a:pt x="256031" y="115062"/>
                </a:lnTo>
                <a:lnTo>
                  <a:pt x="259841" y="115062"/>
                </a:lnTo>
                <a:lnTo>
                  <a:pt x="262127" y="112776"/>
                </a:lnTo>
                <a:close/>
              </a:path>
              <a:path w="781050" h="304800">
                <a:moveTo>
                  <a:pt x="243839" y="105918"/>
                </a:moveTo>
                <a:lnTo>
                  <a:pt x="243839" y="102108"/>
                </a:lnTo>
                <a:lnTo>
                  <a:pt x="241553" y="99822"/>
                </a:lnTo>
                <a:lnTo>
                  <a:pt x="237743" y="99822"/>
                </a:lnTo>
                <a:lnTo>
                  <a:pt x="235457" y="102870"/>
                </a:lnTo>
                <a:lnTo>
                  <a:pt x="235457" y="105918"/>
                </a:lnTo>
                <a:lnTo>
                  <a:pt x="237743" y="108966"/>
                </a:lnTo>
                <a:lnTo>
                  <a:pt x="241553" y="108204"/>
                </a:lnTo>
                <a:lnTo>
                  <a:pt x="243839" y="105918"/>
                </a:lnTo>
                <a:close/>
              </a:path>
              <a:path w="781050" h="304800">
                <a:moveTo>
                  <a:pt x="226313" y="99060"/>
                </a:moveTo>
                <a:lnTo>
                  <a:pt x="226313" y="96012"/>
                </a:lnTo>
                <a:lnTo>
                  <a:pt x="223265" y="92964"/>
                </a:lnTo>
                <a:lnTo>
                  <a:pt x="219455" y="93726"/>
                </a:lnTo>
                <a:lnTo>
                  <a:pt x="217169" y="96012"/>
                </a:lnTo>
                <a:lnTo>
                  <a:pt x="217169" y="99822"/>
                </a:lnTo>
                <a:lnTo>
                  <a:pt x="220217" y="102108"/>
                </a:lnTo>
                <a:lnTo>
                  <a:pt x="224027" y="102108"/>
                </a:lnTo>
                <a:lnTo>
                  <a:pt x="226313" y="99060"/>
                </a:lnTo>
                <a:close/>
              </a:path>
              <a:path w="781050" h="304800">
                <a:moveTo>
                  <a:pt x="207898" y="88796"/>
                </a:moveTo>
                <a:lnTo>
                  <a:pt x="202600" y="86564"/>
                </a:lnTo>
                <a:lnTo>
                  <a:pt x="199643" y="92964"/>
                </a:lnTo>
                <a:lnTo>
                  <a:pt x="201929" y="96012"/>
                </a:lnTo>
                <a:lnTo>
                  <a:pt x="206122" y="94965"/>
                </a:lnTo>
                <a:lnTo>
                  <a:pt x="207898" y="88796"/>
                </a:lnTo>
                <a:close/>
              </a:path>
              <a:path w="781050" h="304800">
                <a:moveTo>
                  <a:pt x="190499" y="86106"/>
                </a:moveTo>
                <a:lnTo>
                  <a:pt x="190499" y="83058"/>
                </a:lnTo>
                <a:lnTo>
                  <a:pt x="187451" y="80010"/>
                </a:lnTo>
                <a:lnTo>
                  <a:pt x="183641" y="80772"/>
                </a:lnTo>
                <a:lnTo>
                  <a:pt x="181355" y="83058"/>
                </a:lnTo>
                <a:lnTo>
                  <a:pt x="181355" y="86868"/>
                </a:lnTo>
                <a:lnTo>
                  <a:pt x="184403" y="89154"/>
                </a:lnTo>
                <a:lnTo>
                  <a:pt x="188213" y="89154"/>
                </a:lnTo>
                <a:lnTo>
                  <a:pt x="190499" y="86106"/>
                </a:lnTo>
                <a:close/>
              </a:path>
              <a:path w="781050" h="304800">
                <a:moveTo>
                  <a:pt x="172211" y="80010"/>
                </a:moveTo>
                <a:lnTo>
                  <a:pt x="172211" y="76200"/>
                </a:lnTo>
                <a:lnTo>
                  <a:pt x="169925" y="73914"/>
                </a:lnTo>
                <a:lnTo>
                  <a:pt x="166115" y="73914"/>
                </a:lnTo>
                <a:lnTo>
                  <a:pt x="163829" y="76200"/>
                </a:lnTo>
                <a:lnTo>
                  <a:pt x="163829" y="80010"/>
                </a:lnTo>
                <a:lnTo>
                  <a:pt x="166115" y="82296"/>
                </a:lnTo>
                <a:lnTo>
                  <a:pt x="169925" y="82296"/>
                </a:lnTo>
                <a:lnTo>
                  <a:pt x="172211" y="80010"/>
                </a:lnTo>
                <a:close/>
              </a:path>
              <a:path w="781050" h="304800">
                <a:moveTo>
                  <a:pt x="154685" y="73152"/>
                </a:moveTo>
                <a:lnTo>
                  <a:pt x="154685" y="69342"/>
                </a:lnTo>
                <a:lnTo>
                  <a:pt x="151637" y="67056"/>
                </a:lnTo>
                <a:lnTo>
                  <a:pt x="147827" y="67056"/>
                </a:lnTo>
                <a:lnTo>
                  <a:pt x="145541" y="70104"/>
                </a:lnTo>
                <a:lnTo>
                  <a:pt x="145541" y="73914"/>
                </a:lnTo>
                <a:lnTo>
                  <a:pt x="148589" y="76200"/>
                </a:lnTo>
                <a:lnTo>
                  <a:pt x="152399" y="76200"/>
                </a:lnTo>
                <a:lnTo>
                  <a:pt x="154685" y="73152"/>
                </a:lnTo>
                <a:close/>
              </a:path>
              <a:path w="781050" h="304800">
                <a:moveTo>
                  <a:pt x="136397" y="67056"/>
                </a:moveTo>
                <a:lnTo>
                  <a:pt x="136397" y="63246"/>
                </a:lnTo>
                <a:lnTo>
                  <a:pt x="134111" y="60960"/>
                </a:lnTo>
                <a:lnTo>
                  <a:pt x="130301" y="60960"/>
                </a:lnTo>
                <a:lnTo>
                  <a:pt x="128015" y="63246"/>
                </a:lnTo>
                <a:lnTo>
                  <a:pt x="128015" y="67056"/>
                </a:lnTo>
                <a:lnTo>
                  <a:pt x="130301" y="69342"/>
                </a:lnTo>
                <a:lnTo>
                  <a:pt x="134111" y="69342"/>
                </a:lnTo>
                <a:lnTo>
                  <a:pt x="136397" y="67056"/>
                </a:lnTo>
                <a:close/>
              </a:path>
              <a:path w="781050" h="304800">
                <a:moveTo>
                  <a:pt x="118871" y="60198"/>
                </a:moveTo>
                <a:lnTo>
                  <a:pt x="118871" y="56388"/>
                </a:lnTo>
                <a:lnTo>
                  <a:pt x="115823" y="54102"/>
                </a:lnTo>
                <a:lnTo>
                  <a:pt x="112013" y="54102"/>
                </a:lnTo>
                <a:lnTo>
                  <a:pt x="109727" y="57150"/>
                </a:lnTo>
                <a:lnTo>
                  <a:pt x="109727" y="60960"/>
                </a:lnTo>
                <a:lnTo>
                  <a:pt x="112775" y="63246"/>
                </a:lnTo>
                <a:lnTo>
                  <a:pt x="116585" y="62484"/>
                </a:lnTo>
                <a:lnTo>
                  <a:pt x="118871" y="60198"/>
                </a:lnTo>
                <a:close/>
              </a:path>
              <a:path w="781050" h="304800">
                <a:moveTo>
                  <a:pt x="99821" y="3810"/>
                </a:moveTo>
                <a:lnTo>
                  <a:pt x="98297" y="762"/>
                </a:lnTo>
                <a:lnTo>
                  <a:pt x="94487" y="0"/>
                </a:lnTo>
                <a:lnTo>
                  <a:pt x="0" y="16764"/>
                </a:lnTo>
                <a:lnTo>
                  <a:pt x="9143" y="27851"/>
                </a:lnTo>
                <a:lnTo>
                  <a:pt x="9143" y="24384"/>
                </a:lnTo>
                <a:lnTo>
                  <a:pt x="12191" y="16764"/>
                </a:lnTo>
                <a:lnTo>
                  <a:pt x="17333" y="22947"/>
                </a:lnTo>
                <a:lnTo>
                  <a:pt x="22305" y="22074"/>
                </a:lnTo>
                <a:lnTo>
                  <a:pt x="22859" y="21336"/>
                </a:lnTo>
                <a:lnTo>
                  <a:pt x="26669" y="21309"/>
                </a:lnTo>
                <a:lnTo>
                  <a:pt x="96011" y="9144"/>
                </a:lnTo>
                <a:lnTo>
                  <a:pt x="99059" y="6858"/>
                </a:lnTo>
                <a:lnTo>
                  <a:pt x="99821" y="3810"/>
                </a:lnTo>
                <a:close/>
              </a:path>
              <a:path w="781050" h="304800">
                <a:moveTo>
                  <a:pt x="17333" y="22947"/>
                </a:moveTo>
                <a:lnTo>
                  <a:pt x="12191" y="16764"/>
                </a:lnTo>
                <a:lnTo>
                  <a:pt x="9143" y="24384"/>
                </a:lnTo>
                <a:lnTo>
                  <a:pt x="17333" y="22947"/>
                </a:lnTo>
                <a:close/>
              </a:path>
              <a:path w="781050" h="304800">
                <a:moveTo>
                  <a:pt x="23596" y="30480"/>
                </a:moveTo>
                <a:lnTo>
                  <a:pt x="17333" y="22947"/>
                </a:lnTo>
                <a:lnTo>
                  <a:pt x="9143" y="24384"/>
                </a:lnTo>
                <a:lnTo>
                  <a:pt x="9143" y="27851"/>
                </a:lnTo>
                <a:lnTo>
                  <a:pt x="20573" y="41709"/>
                </a:lnTo>
                <a:lnTo>
                  <a:pt x="20573" y="28194"/>
                </a:lnTo>
                <a:lnTo>
                  <a:pt x="22859" y="30480"/>
                </a:lnTo>
                <a:lnTo>
                  <a:pt x="23596" y="30480"/>
                </a:lnTo>
                <a:close/>
              </a:path>
              <a:path w="781050" h="304800">
                <a:moveTo>
                  <a:pt x="28955" y="27432"/>
                </a:moveTo>
                <a:lnTo>
                  <a:pt x="28955" y="23622"/>
                </a:lnTo>
                <a:lnTo>
                  <a:pt x="26669" y="21336"/>
                </a:lnTo>
                <a:lnTo>
                  <a:pt x="26517" y="21336"/>
                </a:lnTo>
                <a:lnTo>
                  <a:pt x="22305" y="22074"/>
                </a:lnTo>
                <a:lnTo>
                  <a:pt x="20573" y="24384"/>
                </a:lnTo>
                <a:lnTo>
                  <a:pt x="20573" y="26845"/>
                </a:lnTo>
                <a:lnTo>
                  <a:pt x="23596" y="30480"/>
                </a:lnTo>
                <a:lnTo>
                  <a:pt x="26669" y="30480"/>
                </a:lnTo>
                <a:lnTo>
                  <a:pt x="28955" y="27432"/>
                </a:lnTo>
                <a:close/>
              </a:path>
              <a:path w="781050" h="304800">
                <a:moveTo>
                  <a:pt x="69341" y="88392"/>
                </a:moveTo>
                <a:lnTo>
                  <a:pt x="68579" y="84582"/>
                </a:lnTo>
                <a:lnTo>
                  <a:pt x="23596" y="30480"/>
                </a:lnTo>
                <a:lnTo>
                  <a:pt x="22859" y="30480"/>
                </a:lnTo>
                <a:lnTo>
                  <a:pt x="20573" y="28194"/>
                </a:lnTo>
                <a:lnTo>
                  <a:pt x="20573" y="41709"/>
                </a:lnTo>
                <a:lnTo>
                  <a:pt x="60959" y="90678"/>
                </a:lnTo>
                <a:lnTo>
                  <a:pt x="64769" y="92964"/>
                </a:lnTo>
                <a:lnTo>
                  <a:pt x="67817" y="91440"/>
                </a:lnTo>
                <a:lnTo>
                  <a:pt x="69341" y="88392"/>
                </a:lnTo>
                <a:close/>
              </a:path>
              <a:path w="781050" h="304800">
                <a:moveTo>
                  <a:pt x="26517" y="21336"/>
                </a:moveTo>
                <a:lnTo>
                  <a:pt x="22859" y="21336"/>
                </a:lnTo>
                <a:lnTo>
                  <a:pt x="22305" y="22074"/>
                </a:lnTo>
                <a:lnTo>
                  <a:pt x="26517" y="21336"/>
                </a:lnTo>
                <a:close/>
              </a:path>
              <a:path w="781050" h="304800">
                <a:moveTo>
                  <a:pt x="47243" y="34290"/>
                </a:moveTo>
                <a:lnTo>
                  <a:pt x="47243" y="30480"/>
                </a:lnTo>
                <a:lnTo>
                  <a:pt x="44195" y="28194"/>
                </a:lnTo>
                <a:lnTo>
                  <a:pt x="40385" y="28194"/>
                </a:lnTo>
                <a:lnTo>
                  <a:pt x="38099" y="30480"/>
                </a:lnTo>
                <a:lnTo>
                  <a:pt x="38099" y="34290"/>
                </a:lnTo>
                <a:lnTo>
                  <a:pt x="41147" y="36576"/>
                </a:lnTo>
                <a:lnTo>
                  <a:pt x="44957" y="36576"/>
                </a:lnTo>
                <a:lnTo>
                  <a:pt x="47243" y="34290"/>
                </a:lnTo>
                <a:close/>
              </a:path>
              <a:path w="781050" h="304800">
                <a:moveTo>
                  <a:pt x="64769" y="40386"/>
                </a:moveTo>
                <a:lnTo>
                  <a:pt x="64769" y="37338"/>
                </a:lnTo>
                <a:lnTo>
                  <a:pt x="62483" y="34290"/>
                </a:lnTo>
                <a:lnTo>
                  <a:pt x="58673" y="35052"/>
                </a:lnTo>
                <a:lnTo>
                  <a:pt x="56387" y="37338"/>
                </a:lnTo>
                <a:lnTo>
                  <a:pt x="56387" y="41148"/>
                </a:lnTo>
                <a:lnTo>
                  <a:pt x="58673" y="43434"/>
                </a:lnTo>
                <a:lnTo>
                  <a:pt x="62483" y="43434"/>
                </a:lnTo>
                <a:lnTo>
                  <a:pt x="64769" y="40386"/>
                </a:lnTo>
                <a:close/>
              </a:path>
              <a:path w="781050" h="304800">
                <a:moveTo>
                  <a:pt x="83057" y="47244"/>
                </a:moveTo>
                <a:lnTo>
                  <a:pt x="83057" y="43434"/>
                </a:lnTo>
                <a:lnTo>
                  <a:pt x="80009" y="41148"/>
                </a:lnTo>
                <a:lnTo>
                  <a:pt x="76199" y="41148"/>
                </a:lnTo>
                <a:lnTo>
                  <a:pt x="73913" y="44196"/>
                </a:lnTo>
                <a:lnTo>
                  <a:pt x="73913" y="47244"/>
                </a:lnTo>
                <a:lnTo>
                  <a:pt x="76961" y="50292"/>
                </a:lnTo>
                <a:lnTo>
                  <a:pt x="80771" y="49530"/>
                </a:lnTo>
                <a:lnTo>
                  <a:pt x="83057" y="47244"/>
                </a:lnTo>
                <a:close/>
              </a:path>
              <a:path w="781050" h="304800">
                <a:moveTo>
                  <a:pt x="100583" y="53340"/>
                </a:moveTo>
                <a:lnTo>
                  <a:pt x="100583" y="50292"/>
                </a:lnTo>
                <a:lnTo>
                  <a:pt x="98297" y="47244"/>
                </a:lnTo>
                <a:lnTo>
                  <a:pt x="94487" y="48006"/>
                </a:lnTo>
                <a:lnTo>
                  <a:pt x="92201" y="50292"/>
                </a:lnTo>
                <a:lnTo>
                  <a:pt x="92201" y="54102"/>
                </a:lnTo>
                <a:lnTo>
                  <a:pt x="94487" y="56388"/>
                </a:lnTo>
                <a:lnTo>
                  <a:pt x="98297" y="56388"/>
                </a:lnTo>
                <a:lnTo>
                  <a:pt x="100583" y="5334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4263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01353" y="542970"/>
            <a:ext cx="5654040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/>
              <a:t>Object</a:t>
            </a:r>
            <a:r>
              <a:rPr sz="4800" dirty="0"/>
              <a:t>s</a:t>
            </a:r>
            <a:r>
              <a:rPr sz="4800" spc="10" dirty="0"/>
              <a:t> </a:t>
            </a:r>
            <a:r>
              <a:rPr sz="4800" spc="-5" dirty="0"/>
              <a:t>an</a:t>
            </a:r>
            <a:r>
              <a:rPr sz="4800" dirty="0"/>
              <a:t>d</a:t>
            </a:r>
            <a:r>
              <a:rPr sz="4800" spc="10" dirty="0"/>
              <a:t> </a:t>
            </a:r>
            <a:r>
              <a:rPr sz="4800" spc="-5" dirty="0"/>
              <a:t>Structu</a:t>
            </a:r>
            <a:r>
              <a:rPr sz="4800" spc="-55" dirty="0"/>
              <a:t>r</a:t>
            </a:r>
            <a:r>
              <a:rPr sz="4800" spc="-5" dirty="0"/>
              <a:t>es</a:t>
            </a:r>
            <a:endParaRPr sz="4800" dirty="0"/>
          </a:p>
        </p:txBody>
      </p:sp>
      <p:sp>
        <p:nvSpPr>
          <p:cNvPr id="4" name="object 4"/>
          <p:cNvSpPr txBox="1"/>
          <p:nvPr/>
        </p:nvSpPr>
        <p:spPr>
          <a:xfrm>
            <a:off x="1248976" y="1612679"/>
            <a:ext cx="3216275" cy="933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5000"/>
              </a:lnSpc>
            </a:pPr>
            <a:r>
              <a:rPr sz="2000" spc="-50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arts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u="heavy" spc="-5" dirty="0">
                <a:latin typeface="Calibri"/>
                <a:cs typeface="Calibri"/>
              </a:rPr>
              <a:t>mechani</a:t>
            </a:r>
            <a:r>
              <a:rPr sz="2000" u="heavy" spc="-25" dirty="0">
                <a:latin typeface="Calibri"/>
                <a:cs typeface="Calibri"/>
              </a:rPr>
              <a:t>c</a:t>
            </a:r>
            <a:r>
              <a:rPr sz="2000" u="heavy" spc="-5" dirty="0">
                <a:latin typeface="Calibri"/>
                <a:cs typeface="Calibri"/>
              </a:rPr>
              <a:t>al</a:t>
            </a:r>
            <a:r>
              <a:rPr sz="2000" u="heavy" spc="-35" dirty="0">
                <a:latin typeface="Times New Roman"/>
                <a:cs typeface="Times New Roman"/>
              </a:rPr>
              <a:t> </a:t>
            </a:r>
            <a:r>
              <a:rPr sz="2000" u="heavy" spc="-45" dirty="0">
                <a:latin typeface="Calibri"/>
                <a:cs typeface="Calibri"/>
              </a:rPr>
              <a:t>s</a:t>
            </a:r>
            <a:r>
              <a:rPr sz="2000" u="heavy" spc="-25" dirty="0">
                <a:latin typeface="Calibri"/>
                <a:cs typeface="Calibri"/>
              </a:rPr>
              <a:t>y</a:t>
            </a:r>
            <a:r>
              <a:rPr sz="2000" u="heavy" spc="-35" dirty="0">
                <a:latin typeface="Calibri"/>
                <a:cs typeface="Calibri"/>
              </a:rPr>
              <a:t>s</a:t>
            </a:r>
            <a:r>
              <a:rPr sz="2000" u="heavy" spc="-30" dirty="0">
                <a:latin typeface="Calibri"/>
                <a:cs typeface="Calibri"/>
              </a:rPr>
              <a:t>t</a:t>
            </a:r>
            <a:r>
              <a:rPr sz="2000" u="heavy" spc="-5" dirty="0">
                <a:latin typeface="Calibri"/>
                <a:cs typeface="Calibri"/>
              </a:rPr>
              <a:t>em</a:t>
            </a:r>
            <a:r>
              <a:rPr sz="2000" spc="-5" dirty="0">
                <a:latin typeface="Calibri"/>
                <a:cs typeface="Calibri"/>
              </a:rPr>
              <a:t> a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oduced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based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upon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their descri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ions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– </a:t>
            </a:r>
            <a:r>
              <a:rPr sz="2000" spc="-10" dirty="0">
                <a:latin typeface="Calibri"/>
                <a:cs typeface="Calibri"/>
              </a:rPr>
              <a:t>bluepri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84785" y="1612679"/>
            <a:ext cx="3281679" cy="933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430">
              <a:lnSpc>
                <a:spcPct val="105000"/>
              </a:lnSpc>
            </a:pPr>
            <a:r>
              <a:rPr sz="2000" spc="-10" dirty="0">
                <a:latin typeface="Calibri"/>
                <a:cs typeface="Calibri"/>
              </a:rPr>
              <a:t>Ob</a:t>
            </a:r>
            <a:r>
              <a:rPr sz="2000" dirty="0">
                <a:latin typeface="Calibri"/>
                <a:cs typeface="Calibri"/>
              </a:rPr>
              <a:t>j</a:t>
            </a:r>
            <a:r>
              <a:rPr sz="2000" spc="-5" dirty="0">
                <a:latin typeface="Calibri"/>
                <a:cs typeface="Calibri"/>
              </a:rPr>
              <a:t>ects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u="heavy" spc="-5" dirty="0">
                <a:latin typeface="Calibri"/>
                <a:cs typeface="Calibri"/>
              </a:rPr>
              <a:t>soft</a:t>
            </a:r>
            <a:r>
              <a:rPr sz="2000" u="heavy" spc="-30" dirty="0">
                <a:latin typeface="Calibri"/>
                <a:cs typeface="Calibri"/>
              </a:rPr>
              <a:t>w</a:t>
            </a:r>
            <a:r>
              <a:rPr sz="2000" u="heavy" spc="-5" dirty="0">
                <a:latin typeface="Calibri"/>
                <a:cs typeface="Calibri"/>
              </a:rPr>
              <a:t>a</a:t>
            </a:r>
            <a:r>
              <a:rPr sz="2000" u="heavy" spc="-30" dirty="0">
                <a:latin typeface="Calibri"/>
                <a:cs typeface="Calibri"/>
              </a:rPr>
              <a:t>r</a:t>
            </a:r>
            <a:r>
              <a:rPr sz="2000" u="heavy" spc="-5" dirty="0">
                <a:latin typeface="Calibri"/>
                <a:cs typeface="Calibri"/>
              </a:rPr>
              <a:t>e</a:t>
            </a:r>
            <a:r>
              <a:rPr sz="2000" u="heavy" spc="-50" dirty="0">
                <a:latin typeface="Times New Roman"/>
                <a:cs typeface="Times New Roman"/>
              </a:rPr>
              <a:t> </a:t>
            </a:r>
            <a:r>
              <a:rPr sz="2000" u="heavy" spc="-45" dirty="0">
                <a:latin typeface="Calibri"/>
                <a:cs typeface="Calibri"/>
              </a:rPr>
              <a:t>s</a:t>
            </a:r>
            <a:r>
              <a:rPr sz="2000" u="heavy" spc="-25" dirty="0">
                <a:latin typeface="Calibri"/>
                <a:cs typeface="Calibri"/>
              </a:rPr>
              <a:t>y</a:t>
            </a:r>
            <a:r>
              <a:rPr sz="2000" u="heavy" spc="-35" dirty="0">
                <a:latin typeface="Calibri"/>
                <a:cs typeface="Calibri"/>
              </a:rPr>
              <a:t>s</a:t>
            </a:r>
            <a:r>
              <a:rPr sz="2000" u="heavy" spc="-30" dirty="0">
                <a:latin typeface="Calibri"/>
                <a:cs typeface="Calibri"/>
              </a:rPr>
              <a:t>t</a:t>
            </a:r>
            <a:r>
              <a:rPr sz="2000" u="heavy" spc="-5" dirty="0">
                <a:latin typeface="Calibri"/>
                <a:cs typeface="Calibri"/>
              </a:rPr>
              <a:t>em</a:t>
            </a:r>
            <a:r>
              <a:rPr sz="2000" spc="-5" dirty="0">
                <a:latin typeface="Calibri"/>
                <a:cs typeface="Calibri"/>
              </a:rPr>
              <a:t> a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ed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based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upon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their </a:t>
            </a:r>
            <a:r>
              <a:rPr sz="2000" spc="-1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escri</a:t>
            </a:r>
            <a:r>
              <a:rPr sz="2000" spc="-25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tions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– </a:t>
            </a:r>
            <a:r>
              <a:rPr sz="2000" spc="-3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tructu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4270" y="5224208"/>
            <a:ext cx="8357229" cy="17517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sz="2800" spc="-5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truc</a:t>
            </a:r>
            <a:r>
              <a:rPr sz="2800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sz="2800" spc="1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0" dirty="0">
                <a:latin typeface="Calibri"/>
                <a:cs typeface="Calibri"/>
              </a:rPr>
              <a:t>b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-65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ctio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30" dirty="0">
                <a:latin typeface="Calibri"/>
                <a:cs typeface="Calibri"/>
              </a:rPr>
              <a:t>‐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 use</a:t>
            </a:r>
            <a:r>
              <a:rPr sz="2800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fine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 type</a:t>
            </a:r>
            <a:r>
              <a:rPr lang="en-AU" sz="2800" spc="-5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299"/>
              </a:lnSpc>
              <a:spcBef>
                <a:spcPts val="660"/>
              </a:spcBef>
              <a:buFont typeface="Arial"/>
              <a:buChar char="•"/>
              <a:tabLst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</a:t>
            </a:r>
            <a:r>
              <a:rPr sz="2800" dirty="0">
                <a:solidFill>
                  <a:srgbClr val="00009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sz="2800" spc="1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anc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ene</a:t>
            </a:r>
            <a:r>
              <a:rPr sz="2800" spc="-65" dirty="0">
                <a:latin typeface="Calibri"/>
                <a:cs typeface="Calibri"/>
              </a:rPr>
              <a:t>r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place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ompu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r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memory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(ma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similar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object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ene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 </a:t>
            </a:r>
            <a:r>
              <a:rPr sz="2400" spc="-10" dirty="0">
                <a:latin typeface="Calibri"/>
                <a:cs typeface="Calibri"/>
              </a:rPr>
              <a:t>f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 err="1">
                <a:latin typeface="Calibri"/>
                <a:cs typeface="Calibri"/>
              </a:rPr>
              <a:t>s</a:t>
            </a:r>
            <a:r>
              <a:rPr sz="2400" dirty="0" err="1">
                <a:latin typeface="Calibri"/>
                <a:cs typeface="Calibri"/>
              </a:rPr>
              <a:t>t</a:t>
            </a:r>
            <a:r>
              <a:rPr sz="2400" spc="-5" dirty="0" err="1">
                <a:latin typeface="Calibri"/>
                <a:cs typeface="Calibri"/>
              </a:rPr>
              <a:t>ruct</a:t>
            </a:r>
            <a:r>
              <a:rPr sz="2400" spc="-5" dirty="0">
                <a:latin typeface="Calibri"/>
                <a:cs typeface="Calibri"/>
              </a:rPr>
              <a:t>)</a:t>
            </a:r>
            <a:r>
              <a:rPr lang="en-AU"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8017" y="2841498"/>
            <a:ext cx="1308735" cy="792480"/>
          </a:xfrm>
          <a:custGeom>
            <a:avLst/>
            <a:gdLst/>
            <a:ahLst/>
            <a:cxnLst/>
            <a:rect l="l" t="t" r="r" b="b"/>
            <a:pathLst>
              <a:path w="1308735" h="792479">
                <a:moveTo>
                  <a:pt x="0" y="0"/>
                </a:moveTo>
                <a:lnTo>
                  <a:pt x="0" y="792479"/>
                </a:lnTo>
                <a:lnTo>
                  <a:pt x="1308354" y="792479"/>
                </a:lnTo>
                <a:lnTo>
                  <a:pt x="1308353" y="0"/>
                </a:lnTo>
                <a:lnTo>
                  <a:pt x="0" y="0"/>
                </a:lnTo>
                <a:close/>
              </a:path>
            </a:pathLst>
          </a:custGeom>
          <a:solidFill>
            <a:srgbClr val="CCE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11921" y="2835401"/>
            <a:ext cx="1320800" cy="805180"/>
          </a:xfrm>
          <a:custGeom>
            <a:avLst/>
            <a:gdLst/>
            <a:ahLst/>
            <a:cxnLst/>
            <a:rect l="l" t="t" r="r" b="b"/>
            <a:pathLst>
              <a:path w="1320800" h="805179">
                <a:moveTo>
                  <a:pt x="1320546" y="804672"/>
                </a:moveTo>
                <a:lnTo>
                  <a:pt x="1320546" y="0"/>
                </a:lnTo>
                <a:lnTo>
                  <a:pt x="0" y="0"/>
                </a:lnTo>
                <a:lnTo>
                  <a:pt x="0" y="804672"/>
                </a:lnTo>
                <a:lnTo>
                  <a:pt x="6096" y="804672"/>
                </a:lnTo>
                <a:lnTo>
                  <a:pt x="6096" y="12954"/>
                </a:lnTo>
                <a:lnTo>
                  <a:pt x="12954" y="6096"/>
                </a:lnTo>
                <a:lnTo>
                  <a:pt x="12954" y="12954"/>
                </a:lnTo>
                <a:lnTo>
                  <a:pt x="1308354" y="12953"/>
                </a:lnTo>
                <a:lnTo>
                  <a:pt x="1308354" y="6095"/>
                </a:lnTo>
                <a:lnTo>
                  <a:pt x="1314450" y="12953"/>
                </a:lnTo>
                <a:lnTo>
                  <a:pt x="1314450" y="804672"/>
                </a:lnTo>
                <a:lnTo>
                  <a:pt x="1320546" y="804672"/>
                </a:lnTo>
                <a:close/>
              </a:path>
              <a:path w="1320800" h="805179">
                <a:moveTo>
                  <a:pt x="12954" y="12954"/>
                </a:moveTo>
                <a:lnTo>
                  <a:pt x="12954" y="6096"/>
                </a:lnTo>
                <a:lnTo>
                  <a:pt x="6096" y="12954"/>
                </a:lnTo>
                <a:lnTo>
                  <a:pt x="12954" y="12954"/>
                </a:lnTo>
                <a:close/>
              </a:path>
              <a:path w="1320800" h="805179">
                <a:moveTo>
                  <a:pt x="12954" y="792480"/>
                </a:moveTo>
                <a:lnTo>
                  <a:pt x="12954" y="12954"/>
                </a:lnTo>
                <a:lnTo>
                  <a:pt x="6096" y="12954"/>
                </a:lnTo>
                <a:lnTo>
                  <a:pt x="6096" y="792480"/>
                </a:lnTo>
                <a:lnTo>
                  <a:pt x="12954" y="792480"/>
                </a:lnTo>
                <a:close/>
              </a:path>
              <a:path w="1320800" h="805179">
                <a:moveTo>
                  <a:pt x="1314450" y="792480"/>
                </a:moveTo>
                <a:lnTo>
                  <a:pt x="6096" y="792480"/>
                </a:lnTo>
                <a:lnTo>
                  <a:pt x="12954" y="798576"/>
                </a:lnTo>
                <a:lnTo>
                  <a:pt x="12954" y="804672"/>
                </a:lnTo>
                <a:lnTo>
                  <a:pt x="1308354" y="804672"/>
                </a:lnTo>
                <a:lnTo>
                  <a:pt x="1308354" y="798576"/>
                </a:lnTo>
                <a:lnTo>
                  <a:pt x="1314450" y="792480"/>
                </a:lnTo>
                <a:close/>
              </a:path>
              <a:path w="1320800" h="805179">
                <a:moveTo>
                  <a:pt x="12954" y="804672"/>
                </a:moveTo>
                <a:lnTo>
                  <a:pt x="12954" y="798576"/>
                </a:lnTo>
                <a:lnTo>
                  <a:pt x="6096" y="792480"/>
                </a:lnTo>
                <a:lnTo>
                  <a:pt x="6096" y="804672"/>
                </a:lnTo>
                <a:lnTo>
                  <a:pt x="12954" y="804672"/>
                </a:lnTo>
                <a:close/>
              </a:path>
              <a:path w="1320800" h="805179">
                <a:moveTo>
                  <a:pt x="1314450" y="12953"/>
                </a:moveTo>
                <a:lnTo>
                  <a:pt x="1308354" y="6095"/>
                </a:lnTo>
                <a:lnTo>
                  <a:pt x="1308354" y="12953"/>
                </a:lnTo>
                <a:lnTo>
                  <a:pt x="1314450" y="12953"/>
                </a:lnTo>
                <a:close/>
              </a:path>
              <a:path w="1320800" h="805179">
                <a:moveTo>
                  <a:pt x="1314450" y="792480"/>
                </a:moveTo>
                <a:lnTo>
                  <a:pt x="1314450" y="12953"/>
                </a:lnTo>
                <a:lnTo>
                  <a:pt x="1308354" y="12953"/>
                </a:lnTo>
                <a:lnTo>
                  <a:pt x="1308354" y="792480"/>
                </a:lnTo>
                <a:lnTo>
                  <a:pt x="1314450" y="792480"/>
                </a:lnTo>
                <a:close/>
              </a:path>
              <a:path w="1320800" h="805179">
                <a:moveTo>
                  <a:pt x="1314450" y="804672"/>
                </a:moveTo>
                <a:lnTo>
                  <a:pt x="1314450" y="792480"/>
                </a:lnTo>
                <a:lnTo>
                  <a:pt x="1308354" y="798576"/>
                </a:lnTo>
                <a:lnTo>
                  <a:pt x="1308354" y="804672"/>
                </a:lnTo>
                <a:lnTo>
                  <a:pt x="1314450" y="804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18017" y="2841498"/>
            <a:ext cx="1308735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2250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Blueprint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48625" y="3701796"/>
            <a:ext cx="992505" cy="474345"/>
          </a:xfrm>
          <a:custGeom>
            <a:avLst/>
            <a:gdLst/>
            <a:ahLst/>
            <a:cxnLst/>
            <a:rect l="l" t="t" r="r" b="b"/>
            <a:pathLst>
              <a:path w="992505" h="474345">
                <a:moveTo>
                  <a:pt x="65852" y="433382"/>
                </a:moveTo>
                <a:lnTo>
                  <a:pt x="52578" y="404622"/>
                </a:lnTo>
                <a:lnTo>
                  <a:pt x="0" y="471678"/>
                </a:lnTo>
                <a:lnTo>
                  <a:pt x="54102" y="473140"/>
                </a:lnTo>
                <a:lnTo>
                  <a:pt x="54102" y="438912"/>
                </a:lnTo>
                <a:lnTo>
                  <a:pt x="65852" y="433382"/>
                </a:lnTo>
                <a:close/>
              </a:path>
              <a:path w="992505" h="474345">
                <a:moveTo>
                  <a:pt x="71137" y="444835"/>
                </a:moveTo>
                <a:lnTo>
                  <a:pt x="65852" y="433382"/>
                </a:lnTo>
                <a:lnTo>
                  <a:pt x="54102" y="438912"/>
                </a:lnTo>
                <a:lnTo>
                  <a:pt x="59436" y="450342"/>
                </a:lnTo>
                <a:lnTo>
                  <a:pt x="71137" y="444835"/>
                </a:lnTo>
                <a:close/>
              </a:path>
              <a:path w="992505" h="474345">
                <a:moveTo>
                  <a:pt x="84581" y="473964"/>
                </a:moveTo>
                <a:lnTo>
                  <a:pt x="71137" y="444835"/>
                </a:lnTo>
                <a:lnTo>
                  <a:pt x="59436" y="450342"/>
                </a:lnTo>
                <a:lnTo>
                  <a:pt x="54102" y="438912"/>
                </a:lnTo>
                <a:lnTo>
                  <a:pt x="54102" y="473140"/>
                </a:lnTo>
                <a:lnTo>
                  <a:pt x="84581" y="473964"/>
                </a:lnTo>
                <a:close/>
              </a:path>
              <a:path w="992505" h="474345">
                <a:moveTo>
                  <a:pt x="992124" y="11430"/>
                </a:moveTo>
                <a:lnTo>
                  <a:pt x="986790" y="0"/>
                </a:lnTo>
                <a:lnTo>
                  <a:pt x="65852" y="433382"/>
                </a:lnTo>
                <a:lnTo>
                  <a:pt x="71137" y="444835"/>
                </a:lnTo>
                <a:lnTo>
                  <a:pt x="992124" y="11430"/>
                </a:lnTo>
                <a:close/>
              </a:path>
            </a:pathLst>
          </a:custGeom>
          <a:solidFill>
            <a:srgbClr val="77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62085" y="3726941"/>
            <a:ext cx="76200" cy="411480"/>
          </a:xfrm>
          <a:custGeom>
            <a:avLst/>
            <a:gdLst/>
            <a:ahLst/>
            <a:cxnLst/>
            <a:rect l="l" t="t" r="r" b="b"/>
            <a:pathLst>
              <a:path w="76200" h="411479">
                <a:moveTo>
                  <a:pt x="32211" y="335570"/>
                </a:moveTo>
                <a:lnTo>
                  <a:pt x="0" y="332994"/>
                </a:lnTo>
                <a:lnTo>
                  <a:pt x="31242" y="409611"/>
                </a:lnTo>
                <a:lnTo>
                  <a:pt x="31242" y="348234"/>
                </a:lnTo>
                <a:lnTo>
                  <a:pt x="32211" y="335570"/>
                </a:lnTo>
                <a:close/>
              </a:path>
              <a:path w="76200" h="411479">
                <a:moveTo>
                  <a:pt x="44414" y="336547"/>
                </a:moveTo>
                <a:lnTo>
                  <a:pt x="32211" y="335570"/>
                </a:lnTo>
                <a:lnTo>
                  <a:pt x="31242" y="348234"/>
                </a:lnTo>
                <a:lnTo>
                  <a:pt x="43434" y="348996"/>
                </a:lnTo>
                <a:lnTo>
                  <a:pt x="44414" y="336547"/>
                </a:lnTo>
                <a:close/>
              </a:path>
              <a:path w="76200" h="411479">
                <a:moveTo>
                  <a:pt x="76200" y="339090"/>
                </a:moveTo>
                <a:lnTo>
                  <a:pt x="44414" y="336547"/>
                </a:lnTo>
                <a:lnTo>
                  <a:pt x="43434" y="348996"/>
                </a:lnTo>
                <a:lnTo>
                  <a:pt x="31242" y="348234"/>
                </a:lnTo>
                <a:lnTo>
                  <a:pt x="31242" y="409611"/>
                </a:lnTo>
                <a:lnTo>
                  <a:pt x="32004" y="411480"/>
                </a:lnTo>
                <a:lnTo>
                  <a:pt x="76200" y="339090"/>
                </a:lnTo>
                <a:close/>
              </a:path>
              <a:path w="76200" h="411479">
                <a:moveTo>
                  <a:pt x="70866" y="761"/>
                </a:moveTo>
                <a:lnTo>
                  <a:pt x="57912" y="0"/>
                </a:lnTo>
                <a:lnTo>
                  <a:pt x="32211" y="335570"/>
                </a:lnTo>
                <a:lnTo>
                  <a:pt x="44414" y="336547"/>
                </a:lnTo>
                <a:lnTo>
                  <a:pt x="70866" y="761"/>
                </a:lnTo>
                <a:close/>
              </a:path>
            </a:pathLst>
          </a:custGeom>
          <a:solidFill>
            <a:srgbClr val="77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14307" y="3713988"/>
            <a:ext cx="717550" cy="424815"/>
          </a:xfrm>
          <a:custGeom>
            <a:avLst/>
            <a:gdLst/>
            <a:ahLst/>
            <a:cxnLst/>
            <a:rect l="l" t="t" r="r" b="b"/>
            <a:pathLst>
              <a:path w="717550" h="424814">
                <a:moveTo>
                  <a:pt x="654438" y="380753"/>
                </a:moveTo>
                <a:lnTo>
                  <a:pt x="6857" y="0"/>
                </a:lnTo>
                <a:lnTo>
                  <a:pt x="0" y="11430"/>
                </a:lnTo>
                <a:lnTo>
                  <a:pt x="648162" y="391335"/>
                </a:lnTo>
                <a:lnTo>
                  <a:pt x="654438" y="380753"/>
                </a:lnTo>
                <a:close/>
              </a:path>
              <a:path w="717550" h="424814">
                <a:moveTo>
                  <a:pt x="665226" y="421195"/>
                </a:moveTo>
                <a:lnTo>
                  <a:pt x="665226" y="387095"/>
                </a:lnTo>
                <a:lnTo>
                  <a:pt x="659129" y="397763"/>
                </a:lnTo>
                <a:lnTo>
                  <a:pt x="648162" y="391335"/>
                </a:lnTo>
                <a:lnTo>
                  <a:pt x="631697" y="419100"/>
                </a:lnTo>
                <a:lnTo>
                  <a:pt x="665226" y="421195"/>
                </a:lnTo>
                <a:close/>
              </a:path>
              <a:path w="717550" h="424814">
                <a:moveTo>
                  <a:pt x="665226" y="387095"/>
                </a:moveTo>
                <a:lnTo>
                  <a:pt x="654438" y="380753"/>
                </a:lnTo>
                <a:lnTo>
                  <a:pt x="648162" y="391335"/>
                </a:lnTo>
                <a:lnTo>
                  <a:pt x="659129" y="397763"/>
                </a:lnTo>
                <a:lnTo>
                  <a:pt x="665226" y="387095"/>
                </a:lnTo>
                <a:close/>
              </a:path>
              <a:path w="717550" h="424814">
                <a:moveTo>
                  <a:pt x="717041" y="424434"/>
                </a:moveTo>
                <a:lnTo>
                  <a:pt x="670559" y="353567"/>
                </a:lnTo>
                <a:lnTo>
                  <a:pt x="654438" y="380753"/>
                </a:lnTo>
                <a:lnTo>
                  <a:pt x="665226" y="387095"/>
                </a:lnTo>
                <a:lnTo>
                  <a:pt x="665226" y="421195"/>
                </a:lnTo>
                <a:lnTo>
                  <a:pt x="717041" y="424434"/>
                </a:lnTo>
                <a:close/>
              </a:path>
            </a:pathLst>
          </a:custGeom>
          <a:solidFill>
            <a:srgbClr val="77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05841" y="2908554"/>
            <a:ext cx="1321435" cy="636270"/>
          </a:xfrm>
          <a:custGeom>
            <a:avLst/>
            <a:gdLst/>
            <a:ahLst/>
            <a:cxnLst/>
            <a:rect l="l" t="t" r="r" b="b"/>
            <a:pathLst>
              <a:path w="1321434" h="636270">
                <a:moveTo>
                  <a:pt x="1321307" y="636269"/>
                </a:moveTo>
                <a:lnTo>
                  <a:pt x="1321307" y="0"/>
                </a:lnTo>
                <a:lnTo>
                  <a:pt x="0" y="0"/>
                </a:lnTo>
                <a:lnTo>
                  <a:pt x="0" y="636269"/>
                </a:lnTo>
                <a:lnTo>
                  <a:pt x="6845" y="636269"/>
                </a:lnTo>
                <a:lnTo>
                  <a:pt x="6845" y="12191"/>
                </a:lnTo>
                <a:lnTo>
                  <a:pt x="12954" y="6095"/>
                </a:lnTo>
                <a:lnTo>
                  <a:pt x="12954" y="12191"/>
                </a:lnTo>
                <a:lnTo>
                  <a:pt x="1308354" y="12191"/>
                </a:lnTo>
                <a:lnTo>
                  <a:pt x="1308354" y="6095"/>
                </a:lnTo>
                <a:lnTo>
                  <a:pt x="1314450" y="12191"/>
                </a:lnTo>
                <a:lnTo>
                  <a:pt x="1314450" y="636269"/>
                </a:lnTo>
                <a:lnTo>
                  <a:pt x="1321307" y="636269"/>
                </a:lnTo>
                <a:close/>
              </a:path>
              <a:path w="1321434" h="636270">
                <a:moveTo>
                  <a:pt x="12954" y="12191"/>
                </a:moveTo>
                <a:lnTo>
                  <a:pt x="12954" y="6095"/>
                </a:lnTo>
                <a:lnTo>
                  <a:pt x="6845" y="12191"/>
                </a:lnTo>
                <a:lnTo>
                  <a:pt x="12954" y="12191"/>
                </a:lnTo>
                <a:close/>
              </a:path>
              <a:path w="1321434" h="636270">
                <a:moveTo>
                  <a:pt x="12954" y="624077"/>
                </a:moveTo>
                <a:lnTo>
                  <a:pt x="12954" y="12191"/>
                </a:lnTo>
                <a:lnTo>
                  <a:pt x="6845" y="12191"/>
                </a:lnTo>
                <a:lnTo>
                  <a:pt x="6845" y="624077"/>
                </a:lnTo>
                <a:lnTo>
                  <a:pt x="12954" y="624077"/>
                </a:lnTo>
                <a:close/>
              </a:path>
              <a:path w="1321434" h="636270">
                <a:moveTo>
                  <a:pt x="1314450" y="624077"/>
                </a:moveTo>
                <a:lnTo>
                  <a:pt x="6845" y="624077"/>
                </a:lnTo>
                <a:lnTo>
                  <a:pt x="12954" y="630173"/>
                </a:lnTo>
                <a:lnTo>
                  <a:pt x="12954" y="636269"/>
                </a:lnTo>
                <a:lnTo>
                  <a:pt x="1308354" y="636269"/>
                </a:lnTo>
                <a:lnTo>
                  <a:pt x="1308354" y="630173"/>
                </a:lnTo>
                <a:lnTo>
                  <a:pt x="1314450" y="624077"/>
                </a:lnTo>
                <a:close/>
              </a:path>
              <a:path w="1321434" h="636270">
                <a:moveTo>
                  <a:pt x="12954" y="636269"/>
                </a:moveTo>
                <a:lnTo>
                  <a:pt x="12954" y="630173"/>
                </a:lnTo>
                <a:lnTo>
                  <a:pt x="6845" y="624077"/>
                </a:lnTo>
                <a:lnTo>
                  <a:pt x="6845" y="636269"/>
                </a:lnTo>
                <a:lnTo>
                  <a:pt x="12954" y="636269"/>
                </a:lnTo>
                <a:close/>
              </a:path>
              <a:path w="1321434" h="636270">
                <a:moveTo>
                  <a:pt x="1314450" y="12191"/>
                </a:moveTo>
                <a:lnTo>
                  <a:pt x="1308354" y="6095"/>
                </a:lnTo>
                <a:lnTo>
                  <a:pt x="1308354" y="12191"/>
                </a:lnTo>
                <a:lnTo>
                  <a:pt x="1314450" y="12191"/>
                </a:lnTo>
                <a:close/>
              </a:path>
              <a:path w="1321434" h="636270">
                <a:moveTo>
                  <a:pt x="1314450" y="624077"/>
                </a:moveTo>
                <a:lnTo>
                  <a:pt x="1314450" y="12191"/>
                </a:lnTo>
                <a:lnTo>
                  <a:pt x="1308354" y="12191"/>
                </a:lnTo>
                <a:lnTo>
                  <a:pt x="1308354" y="624077"/>
                </a:lnTo>
                <a:lnTo>
                  <a:pt x="1314450" y="624077"/>
                </a:lnTo>
                <a:close/>
              </a:path>
              <a:path w="1321434" h="636270">
                <a:moveTo>
                  <a:pt x="1314450" y="636269"/>
                </a:moveTo>
                <a:lnTo>
                  <a:pt x="1314450" y="624077"/>
                </a:lnTo>
                <a:lnTo>
                  <a:pt x="1308354" y="630173"/>
                </a:lnTo>
                <a:lnTo>
                  <a:pt x="1308354" y="636269"/>
                </a:lnTo>
                <a:lnTo>
                  <a:pt x="1314450" y="6362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512686" y="2914650"/>
            <a:ext cx="1308100" cy="624205"/>
          </a:xfrm>
          <a:prstGeom prst="rect">
            <a:avLst/>
          </a:prstGeom>
          <a:solidFill>
            <a:srgbClr val="CCECFF"/>
          </a:solidFill>
        </p:spPr>
        <p:txBody>
          <a:bodyPr vert="horz" wrap="square" lIns="0" tIns="0" rIns="0" bIns="0" rtlCol="0">
            <a:spAutoFit/>
          </a:bodyPr>
          <a:lstStyle/>
          <a:p>
            <a:pPr marL="398780">
              <a:lnSpc>
                <a:spcPts val="2115"/>
              </a:lnSpc>
            </a:pPr>
            <a:r>
              <a:rPr sz="1800" spc="-5" dirty="0">
                <a:latin typeface="Times New Roman"/>
                <a:cs typeface="Times New Roman"/>
              </a:rPr>
              <a:t>struct</a:t>
            </a:r>
            <a:endParaRPr sz="1800">
              <a:latin typeface="Times New Roman"/>
              <a:cs typeface="Times New Roman"/>
            </a:endParaRPr>
          </a:p>
          <a:p>
            <a:pPr marL="347345">
              <a:lnSpc>
                <a:spcPts val="1875"/>
              </a:lnSpc>
            </a:pPr>
            <a:r>
              <a:rPr sz="1600" spc="-5" dirty="0">
                <a:latin typeface="Courier New"/>
                <a:cs typeface="Courier New"/>
              </a:rPr>
              <a:t>{...}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28323" y="4252721"/>
            <a:ext cx="1320800" cy="637540"/>
          </a:xfrm>
          <a:custGeom>
            <a:avLst/>
            <a:gdLst/>
            <a:ahLst/>
            <a:cxnLst/>
            <a:rect l="l" t="t" r="r" b="b"/>
            <a:pathLst>
              <a:path w="1320800" h="637539">
                <a:moveTo>
                  <a:pt x="1320546" y="637031"/>
                </a:moveTo>
                <a:lnTo>
                  <a:pt x="1320546" y="0"/>
                </a:lnTo>
                <a:lnTo>
                  <a:pt x="0" y="0"/>
                </a:lnTo>
                <a:lnTo>
                  <a:pt x="0" y="637032"/>
                </a:lnTo>
                <a:lnTo>
                  <a:pt x="6096" y="637032"/>
                </a:lnTo>
                <a:lnTo>
                  <a:pt x="6096" y="12954"/>
                </a:lnTo>
                <a:lnTo>
                  <a:pt x="12192" y="6858"/>
                </a:lnTo>
                <a:lnTo>
                  <a:pt x="12192" y="12954"/>
                </a:lnTo>
                <a:lnTo>
                  <a:pt x="1307592" y="12953"/>
                </a:lnTo>
                <a:lnTo>
                  <a:pt x="1307592" y="6857"/>
                </a:lnTo>
                <a:lnTo>
                  <a:pt x="1314450" y="12953"/>
                </a:lnTo>
                <a:lnTo>
                  <a:pt x="1314450" y="637031"/>
                </a:lnTo>
                <a:lnTo>
                  <a:pt x="1320546" y="637031"/>
                </a:lnTo>
                <a:close/>
              </a:path>
              <a:path w="1320800" h="637539">
                <a:moveTo>
                  <a:pt x="12192" y="12954"/>
                </a:moveTo>
                <a:lnTo>
                  <a:pt x="12192" y="6858"/>
                </a:lnTo>
                <a:lnTo>
                  <a:pt x="6096" y="12954"/>
                </a:lnTo>
                <a:lnTo>
                  <a:pt x="12192" y="12954"/>
                </a:lnTo>
                <a:close/>
              </a:path>
              <a:path w="1320800" h="637539">
                <a:moveTo>
                  <a:pt x="12192" y="624078"/>
                </a:moveTo>
                <a:lnTo>
                  <a:pt x="12192" y="12954"/>
                </a:lnTo>
                <a:lnTo>
                  <a:pt x="6096" y="12954"/>
                </a:lnTo>
                <a:lnTo>
                  <a:pt x="6096" y="624078"/>
                </a:lnTo>
                <a:lnTo>
                  <a:pt x="12192" y="624078"/>
                </a:lnTo>
                <a:close/>
              </a:path>
              <a:path w="1320800" h="637539">
                <a:moveTo>
                  <a:pt x="1314450" y="624077"/>
                </a:moveTo>
                <a:lnTo>
                  <a:pt x="6096" y="624078"/>
                </a:lnTo>
                <a:lnTo>
                  <a:pt x="12192" y="630174"/>
                </a:lnTo>
                <a:lnTo>
                  <a:pt x="12192" y="637032"/>
                </a:lnTo>
                <a:lnTo>
                  <a:pt x="1307592" y="637031"/>
                </a:lnTo>
                <a:lnTo>
                  <a:pt x="1307592" y="630174"/>
                </a:lnTo>
                <a:lnTo>
                  <a:pt x="1314450" y="624077"/>
                </a:lnTo>
                <a:close/>
              </a:path>
              <a:path w="1320800" h="637539">
                <a:moveTo>
                  <a:pt x="12192" y="637032"/>
                </a:moveTo>
                <a:lnTo>
                  <a:pt x="12192" y="630174"/>
                </a:lnTo>
                <a:lnTo>
                  <a:pt x="6096" y="624078"/>
                </a:lnTo>
                <a:lnTo>
                  <a:pt x="6096" y="637032"/>
                </a:lnTo>
                <a:lnTo>
                  <a:pt x="12192" y="637032"/>
                </a:lnTo>
                <a:close/>
              </a:path>
              <a:path w="1320800" h="637539">
                <a:moveTo>
                  <a:pt x="1314450" y="12953"/>
                </a:moveTo>
                <a:lnTo>
                  <a:pt x="1307592" y="6857"/>
                </a:lnTo>
                <a:lnTo>
                  <a:pt x="1307592" y="12953"/>
                </a:lnTo>
                <a:lnTo>
                  <a:pt x="1314450" y="12953"/>
                </a:lnTo>
                <a:close/>
              </a:path>
              <a:path w="1320800" h="637539">
                <a:moveTo>
                  <a:pt x="1314450" y="624077"/>
                </a:moveTo>
                <a:lnTo>
                  <a:pt x="1314450" y="12953"/>
                </a:lnTo>
                <a:lnTo>
                  <a:pt x="1307592" y="12953"/>
                </a:lnTo>
                <a:lnTo>
                  <a:pt x="1307592" y="624077"/>
                </a:lnTo>
                <a:lnTo>
                  <a:pt x="1314450" y="624077"/>
                </a:lnTo>
                <a:close/>
              </a:path>
              <a:path w="1320800" h="637539">
                <a:moveTo>
                  <a:pt x="1314450" y="637031"/>
                </a:moveTo>
                <a:lnTo>
                  <a:pt x="1314450" y="624077"/>
                </a:lnTo>
                <a:lnTo>
                  <a:pt x="1307592" y="630174"/>
                </a:lnTo>
                <a:lnTo>
                  <a:pt x="1307592" y="637031"/>
                </a:lnTo>
                <a:lnTo>
                  <a:pt x="1314450" y="6370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034419" y="4259579"/>
            <a:ext cx="1308735" cy="62357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95"/>
              </a:lnSpc>
            </a:pPr>
            <a:r>
              <a:rPr sz="1800" dirty="0">
                <a:latin typeface="Times New Roman"/>
                <a:cs typeface="Times New Roman"/>
              </a:rPr>
              <a:t>Object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ts val="1855"/>
              </a:lnSpc>
            </a:pPr>
            <a:r>
              <a:rPr sz="1600" spc="-5" dirty="0">
                <a:latin typeface="Courier New"/>
                <a:cs typeface="Courier New"/>
              </a:rPr>
              <a:t>{...}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716915" y="4240529"/>
            <a:ext cx="1321435" cy="636270"/>
          </a:xfrm>
          <a:custGeom>
            <a:avLst/>
            <a:gdLst/>
            <a:ahLst/>
            <a:cxnLst/>
            <a:rect l="l" t="t" r="r" b="b"/>
            <a:pathLst>
              <a:path w="1321434" h="636270">
                <a:moveTo>
                  <a:pt x="1321307" y="636270"/>
                </a:moveTo>
                <a:lnTo>
                  <a:pt x="1321307" y="0"/>
                </a:lnTo>
                <a:lnTo>
                  <a:pt x="0" y="0"/>
                </a:lnTo>
                <a:lnTo>
                  <a:pt x="0" y="636270"/>
                </a:lnTo>
                <a:lnTo>
                  <a:pt x="6845" y="636270"/>
                </a:lnTo>
                <a:lnTo>
                  <a:pt x="6845" y="12192"/>
                </a:lnTo>
                <a:lnTo>
                  <a:pt x="12953" y="6096"/>
                </a:lnTo>
                <a:lnTo>
                  <a:pt x="12953" y="12192"/>
                </a:lnTo>
                <a:lnTo>
                  <a:pt x="1308353" y="12192"/>
                </a:lnTo>
                <a:lnTo>
                  <a:pt x="1308353" y="6096"/>
                </a:lnTo>
                <a:lnTo>
                  <a:pt x="1314450" y="12192"/>
                </a:lnTo>
                <a:lnTo>
                  <a:pt x="1314450" y="636270"/>
                </a:lnTo>
                <a:lnTo>
                  <a:pt x="1321307" y="636270"/>
                </a:lnTo>
                <a:close/>
              </a:path>
              <a:path w="1321434" h="636270">
                <a:moveTo>
                  <a:pt x="12953" y="12192"/>
                </a:moveTo>
                <a:lnTo>
                  <a:pt x="12953" y="6096"/>
                </a:lnTo>
                <a:lnTo>
                  <a:pt x="6845" y="12192"/>
                </a:lnTo>
                <a:lnTo>
                  <a:pt x="12953" y="12192"/>
                </a:lnTo>
                <a:close/>
              </a:path>
              <a:path w="1321434" h="636270">
                <a:moveTo>
                  <a:pt x="12953" y="623316"/>
                </a:moveTo>
                <a:lnTo>
                  <a:pt x="12953" y="12192"/>
                </a:lnTo>
                <a:lnTo>
                  <a:pt x="6845" y="12192"/>
                </a:lnTo>
                <a:lnTo>
                  <a:pt x="6845" y="623316"/>
                </a:lnTo>
                <a:lnTo>
                  <a:pt x="12953" y="623316"/>
                </a:lnTo>
                <a:close/>
              </a:path>
              <a:path w="1321434" h="636270">
                <a:moveTo>
                  <a:pt x="1314450" y="623316"/>
                </a:moveTo>
                <a:lnTo>
                  <a:pt x="6845" y="623316"/>
                </a:lnTo>
                <a:lnTo>
                  <a:pt x="12953" y="630174"/>
                </a:lnTo>
                <a:lnTo>
                  <a:pt x="12953" y="636270"/>
                </a:lnTo>
                <a:lnTo>
                  <a:pt x="1308353" y="636270"/>
                </a:lnTo>
                <a:lnTo>
                  <a:pt x="1308353" y="630174"/>
                </a:lnTo>
                <a:lnTo>
                  <a:pt x="1314450" y="623316"/>
                </a:lnTo>
                <a:close/>
              </a:path>
              <a:path w="1321434" h="636270">
                <a:moveTo>
                  <a:pt x="12953" y="636270"/>
                </a:moveTo>
                <a:lnTo>
                  <a:pt x="12953" y="630174"/>
                </a:lnTo>
                <a:lnTo>
                  <a:pt x="6845" y="623316"/>
                </a:lnTo>
                <a:lnTo>
                  <a:pt x="6845" y="636270"/>
                </a:lnTo>
                <a:lnTo>
                  <a:pt x="12953" y="636270"/>
                </a:lnTo>
                <a:close/>
              </a:path>
              <a:path w="1321434" h="636270">
                <a:moveTo>
                  <a:pt x="1314450" y="12192"/>
                </a:moveTo>
                <a:lnTo>
                  <a:pt x="1308353" y="6096"/>
                </a:lnTo>
                <a:lnTo>
                  <a:pt x="1308353" y="12192"/>
                </a:lnTo>
                <a:lnTo>
                  <a:pt x="1314450" y="12192"/>
                </a:lnTo>
                <a:close/>
              </a:path>
              <a:path w="1321434" h="636270">
                <a:moveTo>
                  <a:pt x="1314450" y="623316"/>
                </a:moveTo>
                <a:lnTo>
                  <a:pt x="1314450" y="12192"/>
                </a:lnTo>
                <a:lnTo>
                  <a:pt x="1308353" y="12192"/>
                </a:lnTo>
                <a:lnTo>
                  <a:pt x="1308353" y="623316"/>
                </a:lnTo>
                <a:lnTo>
                  <a:pt x="1314450" y="623316"/>
                </a:lnTo>
                <a:close/>
              </a:path>
              <a:path w="1321434" h="636270">
                <a:moveTo>
                  <a:pt x="1314450" y="636270"/>
                </a:moveTo>
                <a:lnTo>
                  <a:pt x="1314450" y="623316"/>
                </a:lnTo>
                <a:lnTo>
                  <a:pt x="1308353" y="630174"/>
                </a:lnTo>
                <a:lnTo>
                  <a:pt x="1308353" y="636270"/>
                </a:lnTo>
                <a:lnTo>
                  <a:pt x="1314450" y="6362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23760" y="4246626"/>
            <a:ext cx="1308100" cy="624205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95"/>
              </a:lnSpc>
            </a:pPr>
            <a:r>
              <a:rPr sz="1800" dirty="0">
                <a:latin typeface="Times New Roman"/>
                <a:cs typeface="Times New Roman"/>
              </a:rPr>
              <a:t>Object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ts val="1855"/>
              </a:lnSpc>
            </a:pPr>
            <a:r>
              <a:rPr sz="1600" spc="-5" dirty="0">
                <a:latin typeface="Courier New"/>
                <a:cs typeface="Courier New"/>
              </a:rPr>
              <a:t>{...}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55393" y="4252721"/>
            <a:ext cx="1320800" cy="637540"/>
          </a:xfrm>
          <a:custGeom>
            <a:avLst/>
            <a:gdLst/>
            <a:ahLst/>
            <a:cxnLst/>
            <a:rect l="l" t="t" r="r" b="b"/>
            <a:pathLst>
              <a:path w="1320800" h="637539">
                <a:moveTo>
                  <a:pt x="1320546" y="637031"/>
                </a:moveTo>
                <a:lnTo>
                  <a:pt x="1320546" y="0"/>
                </a:lnTo>
                <a:lnTo>
                  <a:pt x="0" y="0"/>
                </a:lnTo>
                <a:lnTo>
                  <a:pt x="0" y="637031"/>
                </a:lnTo>
                <a:lnTo>
                  <a:pt x="6083" y="637031"/>
                </a:lnTo>
                <a:lnTo>
                  <a:pt x="6083" y="12953"/>
                </a:lnTo>
                <a:lnTo>
                  <a:pt x="12954" y="6857"/>
                </a:lnTo>
                <a:lnTo>
                  <a:pt x="12954" y="12953"/>
                </a:lnTo>
                <a:lnTo>
                  <a:pt x="1308354" y="12953"/>
                </a:lnTo>
                <a:lnTo>
                  <a:pt x="1308354" y="6857"/>
                </a:lnTo>
                <a:lnTo>
                  <a:pt x="1314450" y="12953"/>
                </a:lnTo>
                <a:lnTo>
                  <a:pt x="1314450" y="637031"/>
                </a:lnTo>
                <a:lnTo>
                  <a:pt x="1320546" y="637031"/>
                </a:lnTo>
                <a:close/>
              </a:path>
              <a:path w="1320800" h="637539">
                <a:moveTo>
                  <a:pt x="12954" y="12953"/>
                </a:moveTo>
                <a:lnTo>
                  <a:pt x="12954" y="6857"/>
                </a:lnTo>
                <a:lnTo>
                  <a:pt x="6083" y="12953"/>
                </a:lnTo>
                <a:lnTo>
                  <a:pt x="12954" y="12953"/>
                </a:lnTo>
                <a:close/>
              </a:path>
              <a:path w="1320800" h="637539">
                <a:moveTo>
                  <a:pt x="12954" y="624077"/>
                </a:moveTo>
                <a:lnTo>
                  <a:pt x="12954" y="12953"/>
                </a:lnTo>
                <a:lnTo>
                  <a:pt x="6083" y="12953"/>
                </a:lnTo>
                <a:lnTo>
                  <a:pt x="6083" y="624077"/>
                </a:lnTo>
                <a:lnTo>
                  <a:pt x="12954" y="624077"/>
                </a:lnTo>
                <a:close/>
              </a:path>
              <a:path w="1320800" h="637539">
                <a:moveTo>
                  <a:pt x="1314450" y="624077"/>
                </a:moveTo>
                <a:lnTo>
                  <a:pt x="6083" y="624077"/>
                </a:lnTo>
                <a:lnTo>
                  <a:pt x="12954" y="630174"/>
                </a:lnTo>
                <a:lnTo>
                  <a:pt x="12954" y="637031"/>
                </a:lnTo>
                <a:lnTo>
                  <a:pt x="1308354" y="637031"/>
                </a:lnTo>
                <a:lnTo>
                  <a:pt x="1308354" y="630174"/>
                </a:lnTo>
                <a:lnTo>
                  <a:pt x="1314450" y="624077"/>
                </a:lnTo>
                <a:close/>
              </a:path>
              <a:path w="1320800" h="637539">
                <a:moveTo>
                  <a:pt x="12954" y="637031"/>
                </a:moveTo>
                <a:lnTo>
                  <a:pt x="12954" y="630174"/>
                </a:lnTo>
                <a:lnTo>
                  <a:pt x="6083" y="624077"/>
                </a:lnTo>
                <a:lnTo>
                  <a:pt x="6083" y="637031"/>
                </a:lnTo>
                <a:lnTo>
                  <a:pt x="12954" y="637031"/>
                </a:lnTo>
                <a:close/>
              </a:path>
              <a:path w="1320800" h="637539">
                <a:moveTo>
                  <a:pt x="1314450" y="12953"/>
                </a:moveTo>
                <a:lnTo>
                  <a:pt x="1308354" y="6857"/>
                </a:lnTo>
                <a:lnTo>
                  <a:pt x="1308354" y="12953"/>
                </a:lnTo>
                <a:lnTo>
                  <a:pt x="1314450" y="12953"/>
                </a:lnTo>
                <a:close/>
              </a:path>
              <a:path w="1320800" h="637539">
                <a:moveTo>
                  <a:pt x="1314450" y="624077"/>
                </a:moveTo>
                <a:lnTo>
                  <a:pt x="1314450" y="12953"/>
                </a:lnTo>
                <a:lnTo>
                  <a:pt x="1308354" y="12953"/>
                </a:lnTo>
                <a:lnTo>
                  <a:pt x="1308354" y="624077"/>
                </a:lnTo>
                <a:lnTo>
                  <a:pt x="1314450" y="624077"/>
                </a:lnTo>
                <a:close/>
              </a:path>
              <a:path w="1320800" h="637539">
                <a:moveTo>
                  <a:pt x="1314450" y="637031"/>
                </a:moveTo>
                <a:lnTo>
                  <a:pt x="1314450" y="624077"/>
                </a:lnTo>
                <a:lnTo>
                  <a:pt x="1308354" y="630174"/>
                </a:lnTo>
                <a:lnTo>
                  <a:pt x="1308354" y="637031"/>
                </a:lnTo>
                <a:lnTo>
                  <a:pt x="1314450" y="6370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261477" y="4259579"/>
            <a:ext cx="1308735" cy="62357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2095"/>
              </a:lnSpc>
            </a:pPr>
            <a:r>
              <a:rPr sz="1800" dirty="0">
                <a:latin typeface="Times New Roman"/>
                <a:cs typeface="Times New Roman"/>
              </a:rPr>
              <a:t>Object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ts val="1855"/>
              </a:lnSpc>
            </a:pPr>
            <a:r>
              <a:rPr sz="1600" dirty="0">
                <a:latin typeface="Courier New"/>
                <a:cs typeface="Courier New"/>
              </a:rPr>
              <a:t>{...}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887084" y="3681221"/>
            <a:ext cx="993140" cy="474345"/>
          </a:xfrm>
          <a:custGeom>
            <a:avLst/>
            <a:gdLst/>
            <a:ahLst/>
            <a:cxnLst/>
            <a:rect l="l" t="t" r="r" b="b"/>
            <a:pathLst>
              <a:path w="993140" h="474345">
                <a:moveTo>
                  <a:pt x="66247" y="433550"/>
                </a:moveTo>
                <a:lnTo>
                  <a:pt x="52577" y="404622"/>
                </a:lnTo>
                <a:lnTo>
                  <a:pt x="0" y="471678"/>
                </a:lnTo>
                <a:lnTo>
                  <a:pt x="54863" y="473147"/>
                </a:lnTo>
                <a:lnTo>
                  <a:pt x="54863" y="438912"/>
                </a:lnTo>
                <a:lnTo>
                  <a:pt x="66247" y="433550"/>
                </a:lnTo>
                <a:close/>
              </a:path>
              <a:path w="993140" h="474345">
                <a:moveTo>
                  <a:pt x="71638" y="444958"/>
                </a:moveTo>
                <a:lnTo>
                  <a:pt x="66247" y="433550"/>
                </a:lnTo>
                <a:lnTo>
                  <a:pt x="54863" y="438912"/>
                </a:lnTo>
                <a:lnTo>
                  <a:pt x="60197" y="450342"/>
                </a:lnTo>
                <a:lnTo>
                  <a:pt x="71638" y="444958"/>
                </a:lnTo>
                <a:close/>
              </a:path>
              <a:path w="993140" h="474345">
                <a:moveTo>
                  <a:pt x="85343" y="473964"/>
                </a:moveTo>
                <a:lnTo>
                  <a:pt x="71638" y="444958"/>
                </a:lnTo>
                <a:lnTo>
                  <a:pt x="60197" y="450342"/>
                </a:lnTo>
                <a:lnTo>
                  <a:pt x="54863" y="438912"/>
                </a:lnTo>
                <a:lnTo>
                  <a:pt x="54863" y="473147"/>
                </a:lnTo>
                <a:lnTo>
                  <a:pt x="85343" y="473964"/>
                </a:lnTo>
                <a:close/>
              </a:path>
              <a:path w="993140" h="474345">
                <a:moveTo>
                  <a:pt x="992885" y="11430"/>
                </a:moveTo>
                <a:lnTo>
                  <a:pt x="986789" y="0"/>
                </a:lnTo>
                <a:lnTo>
                  <a:pt x="66247" y="433550"/>
                </a:lnTo>
                <a:lnTo>
                  <a:pt x="71638" y="444958"/>
                </a:lnTo>
                <a:lnTo>
                  <a:pt x="992885" y="11430"/>
                </a:lnTo>
                <a:close/>
              </a:path>
            </a:pathLst>
          </a:custGeom>
          <a:solidFill>
            <a:srgbClr val="77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80960" y="3627882"/>
            <a:ext cx="76835" cy="539750"/>
          </a:xfrm>
          <a:custGeom>
            <a:avLst/>
            <a:gdLst/>
            <a:ahLst/>
            <a:cxnLst/>
            <a:rect l="l" t="t" r="r" b="b"/>
            <a:pathLst>
              <a:path w="76834" h="539750">
                <a:moveTo>
                  <a:pt x="76212" y="463295"/>
                </a:moveTo>
                <a:lnTo>
                  <a:pt x="0" y="463295"/>
                </a:lnTo>
                <a:lnTo>
                  <a:pt x="31254" y="525784"/>
                </a:lnTo>
                <a:lnTo>
                  <a:pt x="31254" y="476250"/>
                </a:lnTo>
                <a:lnTo>
                  <a:pt x="44208" y="476250"/>
                </a:lnTo>
                <a:lnTo>
                  <a:pt x="44208" y="527304"/>
                </a:lnTo>
                <a:lnTo>
                  <a:pt x="76212" y="463295"/>
                </a:lnTo>
                <a:close/>
              </a:path>
              <a:path w="76834" h="539750">
                <a:moveTo>
                  <a:pt x="44208" y="463295"/>
                </a:moveTo>
                <a:lnTo>
                  <a:pt x="44208" y="0"/>
                </a:lnTo>
                <a:lnTo>
                  <a:pt x="31254" y="0"/>
                </a:lnTo>
                <a:lnTo>
                  <a:pt x="31254" y="463295"/>
                </a:lnTo>
                <a:lnTo>
                  <a:pt x="44208" y="463295"/>
                </a:lnTo>
                <a:close/>
              </a:path>
              <a:path w="76834" h="539750">
                <a:moveTo>
                  <a:pt x="44208" y="527304"/>
                </a:moveTo>
                <a:lnTo>
                  <a:pt x="44208" y="476250"/>
                </a:lnTo>
                <a:lnTo>
                  <a:pt x="31254" y="476250"/>
                </a:lnTo>
                <a:lnTo>
                  <a:pt x="31254" y="525784"/>
                </a:lnTo>
                <a:lnTo>
                  <a:pt x="38112" y="539495"/>
                </a:lnTo>
                <a:lnTo>
                  <a:pt x="44208" y="527304"/>
                </a:lnTo>
                <a:close/>
              </a:path>
            </a:pathLst>
          </a:custGeom>
          <a:solidFill>
            <a:srgbClr val="77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41983" y="3698747"/>
            <a:ext cx="1016635" cy="445134"/>
          </a:xfrm>
          <a:custGeom>
            <a:avLst/>
            <a:gdLst/>
            <a:ahLst/>
            <a:cxnLst/>
            <a:rect l="l" t="t" r="r" b="b"/>
            <a:pathLst>
              <a:path w="1016634" h="445135">
                <a:moveTo>
                  <a:pt x="949224" y="404201"/>
                </a:moveTo>
                <a:lnTo>
                  <a:pt x="5333" y="0"/>
                </a:lnTo>
                <a:lnTo>
                  <a:pt x="0" y="11430"/>
                </a:lnTo>
                <a:lnTo>
                  <a:pt x="944303" y="415808"/>
                </a:lnTo>
                <a:lnTo>
                  <a:pt x="949224" y="404201"/>
                </a:lnTo>
                <a:close/>
              </a:path>
              <a:path w="1016634" h="445135">
                <a:moveTo>
                  <a:pt x="960881" y="443181"/>
                </a:moveTo>
                <a:lnTo>
                  <a:pt x="960881" y="409193"/>
                </a:lnTo>
                <a:lnTo>
                  <a:pt x="955547" y="420623"/>
                </a:lnTo>
                <a:lnTo>
                  <a:pt x="944303" y="415808"/>
                </a:lnTo>
                <a:lnTo>
                  <a:pt x="931925" y="445007"/>
                </a:lnTo>
                <a:lnTo>
                  <a:pt x="960881" y="443181"/>
                </a:lnTo>
                <a:close/>
              </a:path>
              <a:path w="1016634" h="445135">
                <a:moveTo>
                  <a:pt x="960881" y="409193"/>
                </a:moveTo>
                <a:lnTo>
                  <a:pt x="949224" y="404201"/>
                </a:lnTo>
                <a:lnTo>
                  <a:pt x="944303" y="415808"/>
                </a:lnTo>
                <a:lnTo>
                  <a:pt x="955547" y="420623"/>
                </a:lnTo>
                <a:lnTo>
                  <a:pt x="960881" y="409193"/>
                </a:lnTo>
                <a:close/>
              </a:path>
              <a:path w="1016634" h="445135">
                <a:moveTo>
                  <a:pt x="1016507" y="439673"/>
                </a:moveTo>
                <a:lnTo>
                  <a:pt x="961643" y="374903"/>
                </a:lnTo>
                <a:lnTo>
                  <a:pt x="949224" y="404201"/>
                </a:lnTo>
                <a:lnTo>
                  <a:pt x="960881" y="409193"/>
                </a:lnTo>
                <a:lnTo>
                  <a:pt x="960881" y="443181"/>
                </a:lnTo>
                <a:lnTo>
                  <a:pt x="1016507" y="439673"/>
                </a:lnTo>
                <a:close/>
              </a:path>
            </a:pathLst>
          </a:custGeom>
          <a:solidFill>
            <a:srgbClr val="77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02243" y="3270503"/>
            <a:ext cx="659130" cy="296545"/>
          </a:xfrm>
          <a:custGeom>
            <a:avLst/>
            <a:gdLst/>
            <a:ahLst/>
            <a:cxnLst/>
            <a:rect l="l" t="t" r="r" b="b"/>
            <a:pathLst>
              <a:path w="659130" h="296545">
                <a:moveTo>
                  <a:pt x="659130" y="40386"/>
                </a:moveTo>
                <a:lnTo>
                  <a:pt x="659130" y="39624"/>
                </a:lnTo>
                <a:lnTo>
                  <a:pt x="657860" y="37338"/>
                </a:lnTo>
                <a:lnTo>
                  <a:pt x="657860" y="36576"/>
                </a:lnTo>
                <a:lnTo>
                  <a:pt x="655320" y="34290"/>
                </a:lnTo>
                <a:lnTo>
                  <a:pt x="655320" y="33528"/>
                </a:lnTo>
                <a:lnTo>
                  <a:pt x="652780" y="31242"/>
                </a:lnTo>
                <a:lnTo>
                  <a:pt x="601980" y="16976"/>
                </a:lnTo>
                <a:lnTo>
                  <a:pt x="554990" y="9821"/>
                </a:lnTo>
                <a:lnTo>
                  <a:pt x="505460" y="5283"/>
                </a:lnTo>
                <a:lnTo>
                  <a:pt x="453390" y="2679"/>
                </a:lnTo>
                <a:lnTo>
                  <a:pt x="401320" y="1283"/>
                </a:lnTo>
                <a:lnTo>
                  <a:pt x="342900" y="290"/>
                </a:lnTo>
                <a:lnTo>
                  <a:pt x="328930" y="0"/>
                </a:lnTo>
                <a:lnTo>
                  <a:pt x="295910" y="0"/>
                </a:lnTo>
                <a:lnTo>
                  <a:pt x="262890" y="762"/>
                </a:lnTo>
                <a:lnTo>
                  <a:pt x="251460" y="1235"/>
                </a:lnTo>
                <a:lnTo>
                  <a:pt x="201930" y="3081"/>
                </a:lnTo>
                <a:lnTo>
                  <a:pt x="161290" y="4993"/>
                </a:lnTo>
                <a:lnTo>
                  <a:pt x="120650" y="7978"/>
                </a:lnTo>
                <a:lnTo>
                  <a:pt x="80010" y="12594"/>
                </a:lnTo>
                <a:lnTo>
                  <a:pt x="41910" y="19400"/>
                </a:lnTo>
                <a:lnTo>
                  <a:pt x="5080" y="31242"/>
                </a:lnTo>
                <a:lnTo>
                  <a:pt x="2540" y="33528"/>
                </a:lnTo>
                <a:lnTo>
                  <a:pt x="1270" y="34290"/>
                </a:lnTo>
                <a:lnTo>
                  <a:pt x="1270" y="35814"/>
                </a:lnTo>
                <a:lnTo>
                  <a:pt x="0" y="36576"/>
                </a:lnTo>
                <a:lnTo>
                  <a:pt x="0" y="40386"/>
                </a:lnTo>
                <a:lnTo>
                  <a:pt x="8890" y="40386"/>
                </a:lnTo>
                <a:lnTo>
                  <a:pt x="8890" y="39624"/>
                </a:lnTo>
                <a:lnTo>
                  <a:pt x="9144" y="40081"/>
                </a:lnTo>
                <a:lnTo>
                  <a:pt x="49530" y="27503"/>
                </a:lnTo>
                <a:lnTo>
                  <a:pt x="92710" y="20541"/>
                </a:lnTo>
                <a:lnTo>
                  <a:pt x="137160" y="15902"/>
                </a:lnTo>
                <a:lnTo>
                  <a:pt x="184150" y="13038"/>
                </a:lnTo>
                <a:lnTo>
                  <a:pt x="228600" y="11400"/>
                </a:lnTo>
                <a:lnTo>
                  <a:pt x="283210" y="10176"/>
                </a:lnTo>
                <a:lnTo>
                  <a:pt x="328930" y="9144"/>
                </a:lnTo>
                <a:lnTo>
                  <a:pt x="361950" y="9906"/>
                </a:lnTo>
                <a:lnTo>
                  <a:pt x="405130" y="10759"/>
                </a:lnTo>
                <a:lnTo>
                  <a:pt x="415290" y="10986"/>
                </a:lnTo>
                <a:lnTo>
                  <a:pt x="459740" y="12391"/>
                </a:lnTo>
                <a:lnTo>
                  <a:pt x="502920" y="14682"/>
                </a:lnTo>
                <a:lnTo>
                  <a:pt x="547370" y="18500"/>
                </a:lnTo>
                <a:lnTo>
                  <a:pt x="590550" y="24266"/>
                </a:lnTo>
                <a:lnTo>
                  <a:pt x="629920" y="32460"/>
                </a:lnTo>
                <a:lnTo>
                  <a:pt x="647700" y="38862"/>
                </a:lnTo>
                <a:lnTo>
                  <a:pt x="647700" y="39624"/>
                </a:lnTo>
                <a:lnTo>
                  <a:pt x="648652" y="40195"/>
                </a:lnTo>
                <a:lnTo>
                  <a:pt x="648970" y="39624"/>
                </a:lnTo>
                <a:lnTo>
                  <a:pt x="648970" y="40386"/>
                </a:lnTo>
                <a:lnTo>
                  <a:pt x="659130" y="40386"/>
                </a:lnTo>
                <a:close/>
              </a:path>
              <a:path w="659130" h="296545">
                <a:moveTo>
                  <a:pt x="648970" y="51816"/>
                </a:moveTo>
                <a:lnTo>
                  <a:pt x="648970" y="41148"/>
                </a:lnTo>
                <a:lnTo>
                  <a:pt x="648652" y="40767"/>
                </a:lnTo>
                <a:lnTo>
                  <a:pt x="647700" y="41910"/>
                </a:lnTo>
                <a:lnTo>
                  <a:pt x="645160" y="43434"/>
                </a:lnTo>
                <a:lnTo>
                  <a:pt x="600710" y="54909"/>
                </a:lnTo>
                <a:lnTo>
                  <a:pt x="558800" y="61496"/>
                </a:lnTo>
                <a:lnTo>
                  <a:pt x="516890" y="65532"/>
                </a:lnTo>
                <a:lnTo>
                  <a:pt x="473710" y="67872"/>
                </a:lnTo>
                <a:lnTo>
                  <a:pt x="401320" y="70080"/>
                </a:lnTo>
                <a:lnTo>
                  <a:pt x="388620" y="70502"/>
                </a:lnTo>
                <a:lnTo>
                  <a:pt x="374650" y="71045"/>
                </a:lnTo>
                <a:lnTo>
                  <a:pt x="361950" y="71628"/>
                </a:lnTo>
                <a:lnTo>
                  <a:pt x="295910" y="71628"/>
                </a:lnTo>
                <a:lnTo>
                  <a:pt x="283210" y="71166"/>
                </a:lnTo>
                <a:lnTo>
                  <a:pt x="269240" y="70709"/>
                </a:lnTo>
                <a:lnTo>
                  <a:pt x="227330" y="69470"/>
                </a:lnTo>
                <a:lnTo>
                  <a:pt x="199390" y="68493"/>
                </a:lnTo>
                <a:lnTo>
                  <a:pt x="152400" y="66043"/>
                </a:lnTo>
                <a:lnTo>
                  <a:pt x="110490" y="62515"/>
                </a:lnTo>
                <a:lnTo>
                  <a:pt x="67310" y="56786"/>
                </a:lnTo>
                <a:lnTo>
                  <a:pt x="27940" y="48430"/>
                </a:lnTo>
                <a:lnTo>
                  <a:pt x="10160" y="41910"/>
                </a:lnTo>
                <a:lnTo>
                  <a:pt x="10160" y="42672"/>
                </a:lnTo>
                <a:lnTo>
                  <a:pt x="9144" y="40843"/>
                </a:lnTo>
                <a:lnTo>
                  <a:pt x="8890" y="41148"/>
                </a:lnTo>
                <a:lnTo>
                  <a:pt x="8890" y="40386"/>
                </a:lnTo>
                <a:lnTo>
                  <a:pt x="0" y="40386"/>
                </a:lnTo>
                <a:lnTo>
                  <a:pt x="0" y="44958"/>
                </a:lnTo>
                <a:lnTo>
                  <a:pt x="1270" y="44958"/>
                </a:lnTo>
                <a:lnTo>
                  <a:pt x="1270" y="47244"/>
                </a:lnTo>
                <a:lnTo>
                  <a:pt x="2540" y="47244"/>
                </a:lnTo>
                <a:lnTo>
                  <a:pt x="2540" y="48006"/>
                </a:lnTo>
                <a:lnTo>
                  <a:pt x="5080" y="49530"/>
                </a:lnTo>
                <a:lnTo>
                  <a:pt x="5080" y="50292"/>
                </a:lnTo>
                <a:lnTo>
                  <a:pt x="8890" y="52057"/>
                </a:lnTo>
                <a:lnTo>
                  <a:pt x="8890" y="41148"/>
                </a:lnTo>
                <a:lnTo>
                  <a:pt x="9144" y="40843"/>
                </a:lnTo>
                <a:lnTo>
                  <a:pt x="9144" y="52175"/>
                </a:lnTo>
                <a:lnTo>
                  <a:pt x="12700" y="53823"/>
                </a:lnTo>
                <a:lnTo>
                  <a:pt x="49530" y="64003"/>
                </a:lnTo>
                <a:lnTo>
                  <a:pt x="87630" y="69342"/>
                </a:lnTo>
                <a:lnTo>
                  <a:pt x="99060" y="70866"/>
                </a:lnTo>
                <a:lnTo>
                  <a:pt x="125730" y="73363"/>
                </a:lnTo>
                <a:lnTo>
                  <a:pt x="133350" y="74107"/>
                </a:lnTo>
                <a:lnTo>
                  <a:pt x="146050" y="75185"/>
                </a:lnTo>
                <a:lnTo>
                  <a:pt x="184150" y="77616"/>
                </a:lnTo>
                <a:lnTo>
                  <a:pt x="234950" y="79617"/>
                </a:lnTo>
                <a:lnTo>
                  <a:pt x="247650" y="80010"/>
                </a:lnTo>
                <a:lnTo>
                  <a:pt x="262890" y="80772"/>
                </a:lnTo>
                <a:lnTo>
                  <a:pt x="295910" y="80772"/>
                </a:lnTo>
                <a:lnTo>
                  <a:pt x="328930" y="81534"/>
                </a:lnTo>
                <a:lnTo>
                  <a:pt x="358140" y="80794"/>
                </a:lnTo>
                <a:lnTo>
                  <a:pt x="405130" y="79840"/>
                </a:lnTo>
                <a:lnTo>
                  <a:pt x="454660" y="78439"/>
                </a:lnTo>
                <a:lnTo>
                  <a:pt x="505460" y="75878"/>
                </a:lnTo>
                <a:lnTo>
                  <a:pt x="554990" y="71443"/>
                </a:lnTo>
                <a:lnTo>
                  <a:pt x="601980" y="64422"/>
                </a:lnTo>
                <a:lnTo>
                  <a:pt x="645160" y="54102"/>
                </a:lnTo>
                <a:lnTo>
                  <a:pt x="648970" y="51816"/>
                </a:lnTo>
                <a:close/>
              </a:path>
              <a:path w="659130" h="296545">
                <a:moveTo>
                  <a:pt x="1270" y="260604"/>
                </a:moveTo>
                <a:lnTo>
                  <a:pt x="1270" y="44958"/>
                </a:lnTo>
                <a:lnTo>
                  <a:pt x="0" y="44958"/>
                </a:lnTo>
                <a:lnTo>
                  <a:pt x="0" y="259842"/>
                </a:lnTo>
                <a:lnTo>
                  <a:pt x="1270" y="260604"/>
                </a:lnTo>
                <a:close/>
              </a:path>
              <a:path w="659130" h="296545">
                <a:moveTo>
                  <a:pt x="2540" y="262890"/>
                </a:moveTo>
                <a:lnTo>
                  <a:pt x="2540" y="47244"/>
                </a:lnTo>
                <a:lnTo>
                  <a:pt x="1270" y="47244"/>
                </a:lnTo>
                <a:lnTo>
                  <a:pt x="1270" y="262128"/>
                </a:lnTo>
                <a:lnTo>
                  <a:pt x="2540" y="262890"/>
                </a:lnTo>
                <a:close/>
              </a:path>
              <a:path w="659130" h="296545">
                <a:moveTo>
                  <a:pt x="5080" y="265176"/>
                </a:moveTo>
                <a:lnTo>
                  <a:pt x="5080" y="49530"/>
                </a:lnTo>
                <a:lnTo>
                  <a:pt x="2540" y="48006"/>
                </a:lnTo>
                <a:lnTo>
                  <a:pt x="2540" y="263652"/>
                </a:lnTo>
                <a:lnTo>
                  <a:pt x="5080" y="265176"/>
                </a:lnTo>
                <a:close/>
              </a:path>
              <a:path w="659130" h="296545">
                <a:moveTo>
                  <a:pt x="647700" y="267970"/>
                </a:moveTo>
                <a:lnTo>
                  <a:pt x="647700" y="257556"/>
                </a:lnTo>
                <a:lnTo>
                  <a:pt x="645160" y="259080"/>
                </a:lnTo>
                <a:lnTo>
                  <a:pt x="641350" y="260604"/>
                </a:lnTo>
                <a:lnTo>
                  <a:pt x="603250" y="270085"/>
                </a:lnTo>
                <a:lnTo>
                  <a:pt x="561340" y="276618"/>
                </a:lnTo>
                <a:lnTo>
                  <a:pt x="518160" y="280854"/>
                </a:lnTo>
                <a:lnTo>
                  <a:pt x="473710" y="283445"/>
                </a:lnTo>
                <a:lnTo>
                  <a:pt x="388620" y="286302"/>
                </a:lnTo>
                <a:lnTo>
                  <a:pt x="374650" y="286758"/>
                </a:lnTo>
                <a:lnTo>
                  <a:pt x="361950" y="287274"/>
                </a:lnTo>
                <a:lnTo>
                  <a:pt x="295910" y="287274"/>
                </a:lnTo>
                <a:lnTo>
                  <a:pt x="283210" y="286763"/>
                </a:lnTo>
                <a:lnTo>
                  <a:pt x="269240" y="286308"/>
                </a:lnTo>
                <a:lnTo>
                  <a:pt x="227330" y="285042"/>
                </a:lnTo>
                <a:lnTo>
                  <a:pt x="182880" y="283364"/>
                </a:lnTo>
                <a:lnTo>
                  <a:pt x="139700" y="280815"/>
                </a:lnTo>
                <a:lnTo>
                  <a:pt x="96520" y="276569"/>
                </a:lnTo>
                <a:lnTo>
                  <a:pt x="54610" y="270046"/>
                </a:lnTo>
                <a:lnTo>
                  <a:pt x="16510" y="260604"/>
                </a:lnTo>
                <a:lnTo>
                  <a:pt x="10160" y="257556"/>
                </a:lnTo>
                <a:lnTo>
                  <a:pt x="10160" y="258318"/>
                </a:lnTo>
                <a:lnTo>
                  <a:pt x="8890" y="256032"/>
                </a:lnTo>
                <a:lnTo>
                  <a:pt x="8890" y="52057"/>
                </a:lnTo>
                <a:lnTo>
                  <a:pt x="5080" y="50292"/>
                </a:lnTo>
                <a:lnTo>
                  <a:pt x="5080" y="265938"/>
                </a:lnTo>
                <a:lnTo>
                  <a:pt x="12700" y="269748"/>
                </a:lnTo>
                <a:lnTo>
                  <a:pt x="52070" y="279229"/>
                </a:lnTo>
                <a:lnTo>
                  <a:pt x="93980" y="285908"/>
                </a:lnTo>
                <a:lnTo>
                  <a:pt x="138430" y="290341"/>
                </a:lnTo>
                <a:lnTo>
                  <a:pt x="184150" y="293142"/>
                </a:lnTo>
                <a:lnTo>
                  <a:pt x="228600" y="294739"/>
                </a:lnTo>
                <a:lnTo>
                  <a:pt x="283210" y="296078"/>
                </a:lnTo>
                <a:lnTo>
                  <a:pt x="295910" y="296418"/>
                </a:lnTo>
                <a:lnTo>
                  <a:pt x="361950" y="296418"/>
                </a:lnTo>
                <a:lnTo>
                  <a:pt x="375920" y="295896"/>
                </a:lnTo>
                <a:lnTo>
                  <a:pt x="389890" y="295461"/>
                </a:lnTo>
                <a:lnTo>
                  <a:pt x="438150" y="294246"/>
                </a:lnTo>
                <a:lnTo>
                  <a:pt x="476250" y="293042"/>
                </a:lnTo>
                <a:lnTo>
                  <a:pt x="519430" y="290624"/>
                </a:lnTo>
                <a:lnTo>
                  <a:pt x="562610" y="286339"/>
                </a:lnTo>
                <a:lnTo>
                  <a:pt x="604520" y="279392"/>
                </a:lnTo>
                <a:lnTo>
                  <a:pt x="645160" y="268986"/>
                </a:lnTo>
                <a:lnTo>
                  <a:pt x="647700" y="267970"/>
                </a:lnTo>
                <a:close/>
              </a:path>
              <a:path w="659130" h="296545">
                <a:moveTo>
                  <a:pt x="9144" y="40081"/>
                </a:moveTo>
                <a:lnTo>
                  <a:pt x="8890" y="39624"/>
                </a:lnTo>
                <a:lnTo>
                  <a:pt x="8890" y="40386"/>
                </a:lnTo>
                <a:lnTo>
                  <a:pt x="9144" y="40081"/>
                </a:lnTo>
                <a:close/>
              </a:path>
              <a:path w="659130" h="296545">
                <a:moveTo>
                  <a:pt x="9207" y="40195"/>
                </a:moveTo>
                <a:lnTo>
                  <a:pt x="8890" y="40386"/>
                </a:lnTo>
                <a:lnTo>
                  <a:pt x="9207" y="40195"/>
                </a:lnTo>
                <a:close/>
              </a:path>
              <a:path w="659130" h="296545">
                <a:moveTo>
                  <a:pt x="9398" y="40538"/>
                </a:moveTo>
                <a:lnTo>
                  <a:pt x="9207" y="40195"/>
                </a:lnTo>
                <a:lnTo>
                  <a:pt x="8890" y="40386"/>
                </a:lnTo>
                <a:lnTo>
                  <a:pt x="9207" y="40767"/>
                </a:lnTo>
                <a:lnTo>
                  <a:pt x="9398" y="40538"/>
                </a:lnTo>
                <a:close/>
              </a:path>
              <a:path w="659130" h="296545">
                <a:moveTo>
                  <a:pt x="9207" y="40767"/>
                </a:moveTo>
                <a:lnTo>
                  <a:pt x="8890" y="40386"/>
                </a:lnTo>
                <a:lnTo>
                  <a:pt x="9144" y="40843"/>
                </a:lnTo>
                <a:close/>
              </a:path>
              <a:path w="659130" h="296545">
                <a:moveTo>
                  <a:pt x="10160" y="256794"/>
                </a:moveTo>
                <a:lnTo>
                  <a:pt x="8890" y="255270"/>
                </a:lnTo>
                <a:lnTo>
                  <a:pt x="8890" y="256032"/>
                </a:lnTo>
                <a:lnTo>
                  <a:pt x="10160" y="256794"/>
                </a:lnTo>
                <a:close/>
              </a:path>
              <a:path w="659130" h="296545">
                <a:moveTo>
                  <a:pt x="10160" y="39624"/>
                </a:moveTo>
                <a:lnTo>
                  <a:pt x="9207" y="40195"/>
                </a:lnTo>
                <a:lnTo>
                  <a:pt x="9398" y="40538"/>
                </a:lnTo>
                <a:lnTo>
                  <a:pt x="10160" y="39624"/>
                </a:lnTo>
                <a:close/>
              </a:path>
              <a:path w="659130" h="296545">
                <a:moveTo>
                  <a:pt x="10160" y="41910"/>
                </a:moveTo>
                <a:lnTo>
                  <a:pt x="9398" y="40538"/>
                </a:lnTo>
                <a:lnTo>
                  <a:pt x="9207" y="40767"/>
                </a:lnTo>
                <a:lnTo>
                  <a:pt x="10160" y="41910"/>
                </a:lnTo>
                <a:close/>
              </a:path>
              <a:path w="659130" h="296545">
                <a:moveTo>
                  <a:pt x="647700" y="39624"/>
                </a:moveTo>
                <a:lnTo>
                  <a:pt x="647700" y="38862"/>
                </a:lnTo>
                <a:lnTo>
                  <a:pt x="646430" y="38862"/>
                </a:lnTo>
                <a:lnTo>
                  <a:pt x="647700" y="39624"/>
                </a:lnTo>
                <a:close/>
              </a:path>
              <a:path w="659130" h="296545">
                <a:moveTo>
                  <a:pt x="648123" y="41148"/>
                </a:moveTo>
                <a:lnTo>
                  <a:pt x="646430" y="42672"/>
                </a:lnTo>
                <a:lnTo>
                  <a:pt x="647700" y="41910"/>
                </a:lnTo>
                <a:lnTo>
                  <a:pt x="648123" y="41148"/>
                </a:lnTo>
                <a:close/>
              </a:path>
              <a:path w="659130" h="296545">
                <a:moveTo>
                  <a:pt x="652780" y="265938"/>
                </a:moveTo>
                <a:lnTo>
                  <a:pt x="652780" y="50292"/>
                </a:lnTo>
                <a:lnTo>
                  <a:pt x="648970" y="51816"/>
                </a:lnTo>
                <a:lnTo>
                  <a:pt x="648970" y="256032"/>
                </a:lnTo>
                <a:lnTo>
                  <a:pt x="646430" y="257556"/>
                </a:lnTo>
                <a:lnTo>
                  <a:pt x="647700" y="257556"/>
                </a:lnTo>
                <a:lnTo>
                  <a:pt x="647700" y="267970"/>
                </a:lnTo>
                <a:lnTo>
                  <a:pt x="652780" y="265938"/>
                </a:lnTo>
                <a:close/>
              </a:path>
              <a:path w="659130" h="296545">
                <a:moveTo>
                  <a:pt x="648652" y="40195"/>
                </a:moveTo>
                <a:lnTo>
                  <a:pt x="647700" y="39624"/>
                </a:lnTo>
                <a:lnTo>
                  <a:pt x="648462" y="40538"/>
                </a:lnTo>
                <a:lnTo>
                  <a:pt x="648652" y="40195"/>
                </a:lnTo>
                <a:close/>
              </a:path>
              <a:path w="659130" h="296545">
                <a:moveTo>
                  <a:pt x="648652" y="40767"/>
                </a:moveTo>
                <a:lnTo>
                  <a:pt x="648123" y="41148"/>
                </a:lnTo>
                <a:lnTo>
                  <a:pt x="647700" y="41910"/>
                </a:lnTo>
                <a:lnTo>
                  <a:pt x="648652" y="40767"/>
                </a:lnTo>
                <a:close/>
              </a:path>
              <a:path w="659130" h="296545">
                <a:moveTo>
                  <a:pt x="648970" y="256032"/>
                </a:moveTo>
                <a:lnTo>
                  <a:pt x="648970" y="255270"/>
                </a:lnTo>
                <a:lnTo>
                  <a:pt x="647700" y="256794"/>
                </a:lnTo>
                <a:lnTo>
                  <a:pt x="648970" y="256032"/>
                </a:lnTo>
                <a:close/>
              </a:path>
              <a:path w="659130" h="296545">
                <a:moveTo>
                  <a:pt x="648607" y="40712"/>
                </a:moveTo>
                <a:lnTo>
                  <a:pt x="648462" y="40538"/>
                </a:lnTo>
                <a:lnTo>
                  <a:pt x="648123" y="41148"/>
                </a:lnTo>
                <a:lnTo>
                  <a:pt x="648607" y="40712"/>
                </a:lnTo>
                <a:close/>
              </a:path>
              <a:path w="659130" h="296545">
                <a:moveTo>
                  <a:pt x="648970" y="40386"/>
                </a:moveTo>
                <a:lnTo>
                  <a:pt x="648607" y="40277"/>
                </a:lnTo>
                <a:lnTo>
                  <a:pt x="648462" y="40538"/>
                </a:lnTo>
                <a:lnTo>
                  <a:pt x="648607" y="40712"/>
                </a:lnTo>
                <a:lnTo>
                  <a:pt x="648970" y="40386"/>
                </a:lnTo>
                <a:close/>
              </a:path>
              <a:path w="659130" h="296545">
                <a:moveTo>
                  <a:pt x="648970" y="40386"/>
                </a:moveTo>
                <a:lnTo>
                  <a:pt x="648607" y="40712"/>
                </a:lnTo>
                <a:lnTo>
                  <a:pt x="648970" y="40386"/>
                </a:lnTo>
                <a:close/>
              </a:path>
              <a:path w="659130" h="296545">
                <a:moveTo>
                  <a:pt x="648970" y="40386"/>
                </a:moveTo>
                <a:lnTo>
                  <a:pt x="648970" y="39624"/>
                </a:lnTo>
                <a:lnTo>
                  <a:pt x="648652" y="40195"/>
                </a:lnTo>
                <a:lnTo>
                  <a:pt x="648970" y="40386"/>
                </a:lnTo>
                <a:close/>
              </a:path>
              <a:path w="659130" h="296545">
                <a:moveTo>
                  <a:pt x="659130" y="41910"/>
                </a:moveTo>
                <a:lnTo>
                  <a:pt x="659130" y="40386"/>
                </a:lnTo>
                <a:lnTo>
                  <a:pt x="648970" y="40386"/>
                </a:lnTo>
                <a:lnTo>
                  <a:pt x="648652" y="40767"/>
                </a:lnTo>
                <a:lnTo>
                  <a:pt x="648970" y="41148"/>
                </a:lnTo>
                <a:lnTo>
                  <a:pt x="648970" y="51816"/>
                </a:lnTo>
                <a:lnTo>
                  <a:pt x="652780" y="50292"/>
                </a:lnTo>
                <a:lnTo>
                  <a:pt x="652780" y="49530"/>
                </a:lnTo>
                <a:lnTo>
                  <a:pt x="655320" y="47244"/>
                </a:lnTo>
                <a:lnTo>
                  <a:pt x="656590" y="44958"/>
                </a:lnTo>
                <a:lnTo>
                  <a:pt x="657860" y="44958"/>
                </a:lnTo>
                <a:lnTo>
                  <a:pt x="657860" y="43434"/>
                </a:lnTo>
                <a:lnTo>
                  <a:pt x="659130" y="41910"/>
                </a:lnTo>
                <a:close/>
              </a:path>
              <a:path w="659130" h="296545">
                <a:moveTo>
                  <a:pt x="657860" y="259842"/>
                </a:moveTo>
                <a:lnTo>
                  <a:pt x="657860" y="44958"/>
                </a:lnTo>
                <a:lnTo>
                  <a:pt x="656590" y="44958"/>
                </a:lnTo>
                <a:lnTo>
                  <a:pt x="655320" y="47244"/>
                </a:lnTo>
                <a:lnTo>
                  <a:pt x="652780" y="49530"/>
                </a:lnTo>
                <a:lnTo>
                  <a:pt x="652780" y="265176"/>
                </a:lnTo>
                <a:lnTo>
                  <a:pt x="655320" y="262890"/>
                </a:lnTo>
                <a:lnTo>
                  <a:pt x="655320" y="262128"/>
                </a:lnTo>
                <a:lnTo>
                  <a:pt x="657860" y="259842"/>
                </a:lnTo>
                <a:close/>
              </a:path>
              <a:path w="659130" h="296545">
                <a:moveTo>
                  <a:pt x="659130" y="256794"/>
                </a:moveTo>
                <a:lnTo>
                  <a:pt x="659130" y="41910"/>
                </a:lnTo>
                <a:lnTo>
                  <a:pt x="657860" y="43434"/>
                </a:lnTo>
                <a:lnTo>
                  <a:pt x="657860" y="259080"/>
                </a:lnTo>
                <a:lnTo>
                  <a:pt x="659130" y="2567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0099" y="4278629"/>
            <a:ext cx="657860" cy="296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02243" y="4278629"/>
            <a:ext cx="659130" cy="2964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81997" y="4278629"/>
            <a:ext cx="657859" cy="2964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7100" y="479956"/>
            <a:ext cx="8646802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440">
              <a:lnSpc>
                <a:spcPct val="100000"/>
              </a:lnSpc>
            </a:pPr>
            <a:r>
              <a:rPr spc="-5" dirty="0"/>
              <a:t>Relationshi</a:t>
            </a:r>
            <a:r>
              <a:rPr dirty="0"/>
              <a:t>p</a:t>
            </a:r>
            <a:r>
              <a:rPr spc="-15" dirty="0"/>
              <a:t> </a:t>
            </a:r>
            <a:r>
              <a:rPr lang="en-AU" spc="-15" dirty="0"/>
              <a:t>B</a:t>
            </a:r>
            <a:r>
              <a:rPr spc="-5" dirty="0" err="1"/>
              <a:t>etwee</a:t>
            </a:r>
            <a:r>
              <a:rPr dirty="0" err="1"/>
              <a:t>n</a:t>
            </a:r>
            <a:r>
              <a:rPr spc="-5" dirty="0"/>
              <a:t> </a:t>
            </a:r>
            <a:r>
              <a:rPr lang="en-AU" spc="-5" dirty="0"/>
              <a:t>C</a:t>
            </a:r>
            <a:r>
              <a:rPr spc="-5" dirty="0" err="1"/>
              <a:t>onstructors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1459115" y="1330452"/>
            <a:ext cx="7848600" cy="21602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38570" y="1395306"/>
            <a:ext cx="3326765" cy="1990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1838960" indent="-342900">
              <a:lnSpc>
                <a:spcPct val="120300"/>
              </a:lnSpc>
            </a:pP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clas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s</a:t>
            </a:r>
            <a:r>
              <a:rPr sz="1600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Bas</a:t>
            </a:r>
            <a:r>
              <a:rPr sz="1600" dirty="0">
                <a:latin typeface="Courier New"/>
                <a:cs typeface="Courier New"/>
              </a:rPr>
              <a:t>e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{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privat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1600" dirty="0">
                <a:latin typeface="Courier New"/>
                <a:cs typeface="Courier New"/>
              </a:rPr>
              <a:t>:</a:t>
            </a:r>
            <a:endParaRPr sz="1600">
              <a:latin typeface="Courier New"/>
              <a:cs typeface="Courier New"/>
            </a:endParaRPr>
          </a:p>
          <a:p>
            <a:pPr marL="379095" marR="1350010" indent="610870">
              <a:lnSpc>
                <a:spcPct val="120300"/>
              </a:lnSpc>
              <a:spcBef>
                <a:spcPts val="5"/>
              </a:spcBef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int</a:t>
            </a:r>
            <a:r>
              <a:rPr sz="1600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num;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publi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c</a:t>
            </a:r>
            <a:r>
              <a:rPr sz="1600" dirty="0">
                <a:latin typeface="Courier New"/>
                <a:cs typeface="Courier New"/>
              </a:rPr>
              <a:t>:</a:t>
            </a:r>
            <a:endParaRPr sz="1600">
              <a:latin typeface="Courier New"/>
              <a:cs typeface="Courier New"/>
            </a:endParaRPr>
          </a:p>
          <a:p>
            <a:pPr marL="989965" marR="5080">
              <a:lnSpc>
                <a:spcPts val="2320"/>
              </a:lnSpc>
              <a:spcBef>
                <a:spcPts val="130"/>
              </a:spcBef>
            </a:pPr>
            <a:r>
              <a:rPr sz="1600" dirty="0">
                <a:latin typeface="Courier New"/>
                <a:cs typeface="Courier New"/>
              </a:rPr>
              <a:t>Base(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int</a:t>
            </a:r>
            <a:r>
              <a:rPr sz="1600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n = 0 ) :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int</a:t>
            </a:r>
            <a:r>
              <a:rPr sz="1600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getNum();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600" spc="-5" dirty="0">
                <a:latin typeface="Courier New"/>
                <a:cs typeface="Courier New"/>
              </a:rPr>
              <a:t>};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152" y="2569521"/>
            <a:ext cx="24720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num(n) { cout&lt;&lt;“Base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30800" y="2569521"/>
            <a:ext cx="161544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is called”; 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59115" y="3633215"/>
            <a:ext cx="6624827" cy="2737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38570" y="3680544"/>
            <a:ext cx="2715895" cy="1578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10900"/>
              </a:lnSpc>
            </a:pP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clas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s</a:t>
            </a:r>
            <a:r>
              <a:rPr sz="1600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Derived :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public privat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1600" dirty="0">
                <a:latin typeface="Courier New"/>
                <a:cs typeface="Courier New"/>
              </a:rPr>
              <a:t>:</a:t>
            </a:r>
            <a:endParaRPr sz="1600">
              <a:latin typeface="Courier New"/>
              <a:cs typeface="Courier New"/>
            </a:endParaRPr>
          </a:p>
          <a:p>
            <a:pPr marL="379095" marR="493395" indent="610870">
              <a:lnSpc>
                <a:spcPct val="110600"/>
              </a:lnSpc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val;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publi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c</a:t>
            </a:r>
            <a:r>
              <a:rPr sz="1600" dirty="0">
                <a:latin typeface="Courier New"/>
                <a:cs typeface="Courier New"/>
              </a:rPr>
              <a:t>:</a:t>
            </a:r>
            <a:endParaRPr sz="1600">
              <a:latin typeface="Courier New"/>
              <a:cs typeface="Courier New"/>
            </a:endParaRPr>
          </a:p>
          <a:p>
            <a:pPr marL="989965">
              <a:lnSpc>
                <a:spcPct val="100000"/>
              </a:lnSpc>
              <a:spcBef>
                <a:spcPts val="200"/>
              </a:spcBef>
            </a:pPr>
            <a:r>
              <a:rPr sz="1600" dirty="0">
                <a:latin typeface="Courier New"/>
                <a:cs typeface="Courier New"/>
              </a:rPr>
              <a:t>Derived(</a:t>
            </a:r>
            <a:r>
              <a:rPr sz="1600" spc="10" dirty="0"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int </a:t>
            </a:r>
            <a:r>
              <a:rPr sz="1600" dirty="0">
                <a:latin typeface="Courier New"/>
                <a:cs typeface="Courier New"/>
              </a:rPr>
              <a:t>n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600" spc="-5" dirty="0">
                <a:latin typeface="Courier New"/>
                <a:cs typeface="Courier New"/>
              </a:rPr>
              <a:t>};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51139" y="3680544"/>
            <a:ext cx="75882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Base {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51098" y="4760275"/>
            <a:ext cx="24720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214245" algn="l"/>
              </a:tabLst>
            </a:pPr>
            <a:r>
              <a:rPr sz="1600" dirty="0">
                <a:latin typeface="Courier New"/>
                <a:cs typeface="Courier New"/>
              </a:rPr>
              <a:t>= 0,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v=0.0	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38570" y="5437657"/>
            <a:ext cx="7643495" cy="1353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006500"/>
                </a:solidFill>
                <a:latin typeface="Calibri"/>
                <a:cs typeface="Calibri"/>
              </a:rPr>
              <a:t>/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/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 definitio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n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of the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constructor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for 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D</a:t>
            </a:r>
            <a:r>
              <a:rPr sz="1600" spc="5" dirty="0">
                <a:solidFill>
                  <a:srgbClr val="006500"/>
                </a:solidFill>
                <a:latin typeface="Calibri"/>
                <a:cs typeface="Calibri"/>
              </a:rPr>
              <a:t>e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rived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 class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600" dirty="0">
                <a:latin typeface="Courier New"/>
                <a:cs typeface="Courier New"/>
              </a:rPr>
              <a:t>Derived::Derived(int </a:t>
            </a:r>
            <a:r>
              <a:rPr sz="1600" spc="-5" dirty="0">
                <a:latin typeface="Courier New"/>
                <a:cs typeface="Courier New"/>
              </a:rPr>
              <a:t>n</a:t>
            </a:r>
            <a:r>
              <a:rPr sz="1600" dirty="0">
                <a:latin typeface="Courier New"/>
                <a:cs typeface="Courier New"/>
              </a:rPr>
              <a:t>,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float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v)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: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Base(n</a:t>
            </a:r>
            <a:r>
              <a:rPr sz="1600" b="1" spc="5" dirty="0">
                <a:latin typeface="Courier New"/>
                <a:cs typeface="Courier New"/>
              </a:rPr>
              <a:t>)</a:t>
            </a:r>
            <a:r>
              <a:rPr sz="1600" dirty="0">
                <a:latin typeface="Courier New"/>
                <a:cs typeface="Courier New"/>
              </a:rPr>
              <a:t>, val(v)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600" dirty="0">
                <a:latin typeface="Courier New"/>
                <a:cs typeface="Courier New"/>
              </a:rPr>
              <a:t>{ cout&lt;&lt;“Derived is called”&lt;&lt;endl; }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Derived der1(3, 4.5);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006500"/>
                </a:solidFill>
                <a:latin typeface="Calibri"/>
                <a:cs typeface="Calibri"/>
              </a:rPr>
              <a:t>/</a:t>
            </a:r>
            <a:r>
              <a:rPr sz="1400" spc="-5" dirty="0">
                <a:solidFill>
                  <a:srgbClr val="006500"/>
                </a:solidFill>
                <a:latin typeface="Calibri"/>
                <a:cs typeface="Calibri"/>
              </a:rPr>
              <a:t>/</a:t>
            </a:r>
            <a:r>
              <a:rPr sz="1400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6500"/>
                </a:solidFill>
                <a:latin typeface="Calibri"/>
                <a:cs typeface="Calibri"/>
              </a:rPr>
              <a:t>will r</a:t>
            </a:r>
            <a:r>
              <a:rPr sz="1400" dirty="0">
                <a:solidFill>
                  <a:srgbClr val="006500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006500"/>
                </a:solidFill>
                <a:latin typeface="Calibri"/>
                <a:cs typeface="Calibri"/>
              </a:rPr>
              <a:t>sult</a:t>
            </a:r>
            <a:r>
              <a:rPr sz="1400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6500"/>
                </a:solidFill>
                <a:latin typeface="Calibri"/>
                <a:cs typeface="Calibri"/>
              </a:rPr>
              <a:t>in calling</a:t>
            </a:r>
            <a:r>
              <a:rPr sz="1400" spc="5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6500"/>
                </a:solidFill>
                <a:latin typeface="Courier New"/>
                <a:cs typeface="Courier New"/>
              </a:rPr>
              <a:t>Base(int</a:t>
            </a:r>
            <a:r>
              <a:rPr sz="1400" spc="-5" dirty="0">
                <a:solidFill>
                  <a:srgbClr val="006500"/>
                </a:solidFill>
                <a:latin typeface="Courier New"/>
                <a:cs typeface="Courier New"/>
              </a:rPr>
              <a:t>)</a:t>
            </a:r>
            <a:r>
              <a:rPr sz="1400" spc="-530" dirty="0">
                <a:solidFill>
                  <a:srgbClr val="0065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6500"/>
                </a:solidFill>
                <a:latin typeface="Calibri"/>
                <a:cs typeface="Calibri"/>
              </a:rPr>
              <a:t>then </a:t>
            </a:r>
            <a:r>
              <a:rPr sz="1400" spc="-10" dirty="0">
                <a:solidFill>
                  <a:srgbClr val="006500"/>
                </a:solidFill>
                <a:latin typeface="Courier New"/>
                <a:cs typeface="Courier New"/>
              </a:rPr>
              <a:t>Derived(int,float)</a:t>
            </a:r>
            <a:endParaRPr sz="14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944870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8194" y="504825"/>
            <a:ext cx="6875265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/>
              <a:t>Functions</a:t>
            </a:r>
            <a:r>
              <a:rPr sz="4400" spc="25" dirty="0"/>
              <a:t> </a:t>
            </a:r>
            <a:r>
              <a:rPr sz="4400" dirty="0"/>
              <a:t>with</a:t>
            </a:r>
            <a:r>
              <a:rPr sz="4400" spc="10" dirty="0"/>
              <a:t> </a:t>
            </a:r>
            <a:r>
              <a:rPr lang="en-AU" sz="4400" dirty="0"/>
              <a:t>S</a:t>
            </a:r>
            <a:r>
              <a:rPr sz="4400" dirty="0" err="1"/>
              <a:t>imilar</a:t>
            </a:r>
            <a:r>
              <a:rPr sz="4400" spc="15" dirty="0"/>
              <a:t> </a:t>
            </a:r>
            <a:r>
              <a:rPr lang="en-AU" sz="4400" spc="15" dirty="0"/>
              <a:t>N</a:t>
            </a:r>
            <a:r>
              <a:rPr sz="4400" spc="-10" dirty="0" err="1"/>
              <a:t>ames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1393831" y="1283112"/>
            <a:ext cx="7550784" cy="615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8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A bas</a:t>
            </a:r>
            <a:r>
              <a:rPr sz="2400" dirty="0">
                <a:latin typeface="Calibri"/>
                <a:cs typeface="Calibri"/>
              </a:rPr>
              <a:t>e class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derived</a:t>
            </a:r>
            <a:r>
              <a:rPr sz="2400" dirty="0">
                <a:latin typeface="Calibri"/>
                <a:cs typeface="Calibri"/>
              </a:rPr>
              <a:t> class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may have </a:t>
            </a:r>
            <a:r>
              <a:rPr sz="2400" dirty="0">
                <a:latin typeface="Calibri"/>
                <a:cs typeface="Calibri"/>
              </a:rPr>
              <a:t>public </a:t>
            </a:r>
            <a:r>
              <a:rPr sz="2400" spc="-5" dirty="0">
                <a:latin typeface="Calibri"/>
                <a:cs typeface="Calibri"/>
              </a:rPr>
              <a:t>functions wit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same nam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an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same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lis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parameters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59115" y="1978151"/>
            <a:ext cx="8100821" cy="278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37026" y="2043006"/>
            <a:ext cx="5283835" cy="2184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clas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s</a:t>
            </a:r>
            <a:r>
              <a:rPr sz="1600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Base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501015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publi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c</a:t>
            </a:r>
            <a:r>
              <a:rPr sz="1600" dirty="0">
                <a:latin typeface="Courier New"/>
                <a:cs typeface="Courier New"/>
              </a:rPr>
              <a:t>:</a:t>
            </a:r>
            <a:endParaRPr sz="1600">
              <a:latin typeface="Courier New"/>
              <a:cs typeface="Courier New"/>
            </a:endParaRPr>
          </a:p>
          <a:p>
            <a:pPr marL="746125">
              <a:lnSpc>
                <a:spcPct val="100000"/>
              </a:lnSpc>
              <a:spcBef>
                <a:spcPts val="5"/>
              </a:spcBef>
              <a:tabLst>
                <a:tab pos="5148580" algn="l"/>
              </a:tabLst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void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print()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{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cout&lt;&lt;"Base"&lt;&lt;endl;	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Courier New"/>
                <a:cs typeface="Courier New"/>
              </a:rPr>
              <a:t>};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clas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s</a:t>
            </a:r>
            <a:r>
              <a:rPr sz="1600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Derived :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public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Base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501015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publi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c</a:t>
            </a:r>
            <a:r>
              <a:rPr sz="1600" dirty="0">
                <a:latin typeface="Courier New"/>
                <a:cs typeface="Courier New"/>
              </a:rPr>
              <a:t>: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70803" y="4242853"/>
            <a:ext cx="173736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void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print()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27359" y="4242853"/>
            <a:ext cx="295910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cout&lt;&lt;"Derived"&lt;&lt;endl;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30743" y="5362194"/>
            <a:ext cx="4572000" cy="15590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57255" y="4487445"/>
            <a:ext cx="5069840" cy="165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432935" algn="ctr">
              <a:lnSpc>
                <a:spcPct val="100000"/>
              </a:lnSpc>
            </a:pPr>
            <a:r>
              <a:rPr sz="1600" spc="-5" dirty="0">
                <a:latin typeface="Courier New"/>
                <a:cs typeface="Courier New"/>
              </a:rPr>
              <a:t>};</a:t>
            </a:r>
            <a:endParaRPr sz="1600">
              <a:latin typeface="Courier New"/>
              <a:cs typeface="Courier New"/>
            </a:endParaRPr>
          </a:p>
          <a:p>
            <a:pPr marL="355600" indent="-342900">
              <a:lnSpc>
                <a:spcPct val="100000"/>
              </a:lnSpc>
              <a:spcBef>
                <a:spcPts val="1285"/>
              </a:spcBef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prin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 wil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case?</a:t>
            </a:r>
            <a:endParaRPr sz="2400">
              <a:latin typeface="Calibri"/>
              <a:cs typeface="Calibri"/>
            </a:endParaRPr>
          </a:p>
          <a:p>
            <a:pPr marL="265430">
              <a:lnSpc>
                <a:spcPct val="100000"/>
              </a:lnSpc>
              <a:spcBef>
                <a:spcPts val="1310"/>
              </a:spcBef>
            </a:pP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t </a:t>
            </a:r>
            <a:r>
              <a:rPr sz="1600" dirty="0">
                <a:latin typeface="Courier New"/>
                <a:cs typeface="Courier New"/>
              </a:rPr>
              <a:t>main()</a:t>
            </a:r>
            <a:endParaRPr sz="1600">
              <a:latin typeface="Courier New"/>
              <a:cs typeface="Courier New"/>
            </a:endParaRPr>
          </a:p>
          <a:p>
            <a:pPr marL="26543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63182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Derived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obj;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76761" y="6160825"/>
            <a:ext cx="1492885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obj</a:t>
            </a:r>
            <a:r>
              <a:rPr sz="1600" spc="-5" dirty="0">
                <a:latin typeface="Courier New"/>
                <a:cs typeface="Courier New"/>
              </a:rPr>
              <a:t>.</a:t>
            </a:r>
            <a:r>
              <a:rPr sz="1600" b="1" dirty="0">
                <a:latin typeface="Courier New"/>
                <a:cs typeface="Courier New"/>
              </a:rPr>
              <a:t>print(</a:t>
            </a:r>
            <a:r>
              <a:rPr sz="1600" b="1" spc="-5" dirty="0">
                <a:latin typeface="Courier New"/>
                <a:cs typeface="Courier New"/>
              </a:rPr>
              <a:t>)</a:t>
            </a:r>
            <a:r>
              <a:rPr sz="1600" dirty="0">
                <a:latin typeface="Courier New"/>
                <a:cs typeface="Courier New"/>
              </a:rPr>
              <a:t>; return 0;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10239" y="6650011"/>
            <a:ext cx="1479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787850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6761" y="585406"/>
            <a:ext cx="6829297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/>
              <a:t>Functions</a:t>
            </a:r>
            <a:r>
              <a:rPr sz="4400" spc="25" dirty="0"/>
              <a:t> </a:t>
            </a:r>
            <a:r>
              <a:rPr sz="4400" dirty="0"/>
              <a:t>with</a:t>
            </a:r>
            <a:r>
              <a:rPr sz="4400" spc="10" dirty="0"/>
              <a:t> </a:t>
            </a:r>
            <a:r>
              <a:rPr lang="en-AU" sz="4400" dirty="0"/>
              <a:t>S</a:t>
            </a:r>
            <a:r>
              <a:rPr sz="4400" dirty="0" err="1"/>
              <a:t>imilar</a:t>
            </a:r>
            <a:r>
              <a:rPr sz="4400" spc="15" dirty="0"/>
              <a:t> </a:t>
            </a:r>
            <a:r>
              <a:rPr lang="en-AU" sz="4400" spc="15" dirty="0"/>
              <a:t>N</a:t>
            </a:r>
            <a:r>
              <a:rPr sz="4400" spc="-10" dirty="0" err="1"/>
              <a:t>ames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1393831" y="1283112"/>
            <a:ext cx="7426959" cy="5909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8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A derived</a:t>
            </a:r>
            <a:r>
              <a:rPr sz="2400" dirty="0">
                <a:latin typeface="Calibri"/>
                <a:cs typeface="Calibri"/>
              </a:rPr>
              <a:t> class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may no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ow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function,</a:t>
            </a:r>
            <a:r>
              <a:rPr sz="2400" spc="-5" dirty="0">
                <a:latin typeface="Calibri"/>
                <a:cs typeface="Calibri"/>
              </a:rPr>
              <a:t> bu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may b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inherited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fro</a:t>
            </a:r>
            <a:r>
              <a:rPr sz="240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bas</a:t>
            </a:r>
            <a:r>
              <a:rPr sz="2400" dirty="0">
                <a:latin typeface="Calibri"/>
                <a:cs typeface="Calibri"/>
              </a:rPr>
              <a:t>e class</a:t>
            </a:r>
            <a:r>
              <a:rPr lang="en-AU" sz="2400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59115" y="1978151"/>
            <a:ext cx="8100821" cy="2536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30743" y="5362194"/>
            <a:ext cx="4572000" cy="15590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57255" y="2043006"/>
            <a:ext cx="7666355" cy="410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2405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clas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s</a:t>
            </a:r>
            <a:r>
              <a:rPr sz="1600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Base</a:t>
            </a:r>
            <a:endParaRPr sz="1600">
              <a:latin typeface="Courier New"/>
              <a:cs typeface="Courier New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68072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publi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c</a:t>
            </a:r>
            <a:r>
              <a:rPr sz="1600" dirty="0">
                <a:latin typeface="Courier New"/>
                <a:cs typeface="Courier New"/>
              </a:rPr>
              <a:t>:</a:t>
            </a:r>
            <a:endParaRPr sz="1600">
              <a:latin typeface="Courier New"/>
              <a:cs typeface="Courier New"/>
            </a:endParaRPr>
          </a:p>
          <a:p>
            <a:pPr marL="925830">
              <a:lnSpc>
                <a:spcPct val="100000"/>
              </a:lnSpc>
              <a:spcBef>
                <a:spcPts val="5"/>
              </a:spcBef>
              <a:tabLst>
                <a:tab pos="5328285" algn="l"/>
              </a:tabLst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void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print()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{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cout&lt;&lt;"Base"&lt;&lt;endl;	}</a:t>
            </a:r>
            <a:endParaRPr sz="1600">
              <a:latin typeface="Courier New"/>
              <a:cs typeface="Courier New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Courier New"/>
                <a:cs typeface="Courier New"/>
              </a:rPr>
              <a:t>};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1650">
              <a:latin typeface="Times New Roman"/>
              <a:cs typeface="Times New Roman"/>
            </a:endParaRPr>
          </a:p>
          <a:p>
            <a:pPr marL="192405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clas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s</a:t>
            </a:r>
            <a:r>
              <a:rPr sz="1600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Derived :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public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Base</a:t>
            </a:r>
            <a:endParaRPr sz="1600">
              <a:latin typeface="Courier New"/>
              <a:cs typeface="Courier New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68072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publi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c</a:t>
            </a:r>
            <a:r>
              <a:rPr sz="1600" dirty="0">
                <a:latin typeface="Courier New"/>
                <a:cs typeface="Courier New"/>
              </a:rPr>
              <a:t>:</a:t>
            </a:r>
            <a:endParaRPr sz="1600">
              <a:latin typeface="Courier New"/>
              <a:cs typeface="Courier New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Courier New"/>
                <a:cs typeface="Courier New"/>
              </a:rPr>
              <a:t>};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55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620"/>
              </a:lnSpc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Will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print(</a:t>
            </a:r>
            <a:r>
              <a:rPr sz="2400" dirty="0">
                <a:latin typeface="Courier New"/>
                <a:cs typeface="Courier New"/>
              </a:rPr>
              <a:t>)</a:t>
            </a:r>
            <a:r>
              <a:rPr sz="2400" spc="-90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alibri"/>
                <a:cs typeface="Calibri"/>
              </a:rPr>
              <a:t>fro</a:t>
            </a:r>
            <a:r>
              <a:rPr sz="2400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 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base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case</a:t>
            </a:r>
            <a:r>
              <a:rPr sz="2400" spc="-5" dirty="0">
                <a:latin typeface="Calibri"/>
                <a:cs typeface="Calibri"/>
              </a:rPr>
              <a:t>, or there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wil</a:t>
            </a:r>
            <a:r>
              <a:rPr sz="2400" dirty="0">
                <a:latin typeface="Calibri"/>
                <a:cs typeface="Calibri"/>
              </a:rPr>
              <a:t>l 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compilatio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error?</a:t>
            </a:r>
            <a:endParaRPr sz="2400">
              <a:latin typeface="Calibri"/>
              <a:cs typeface="Calibri"/>
            </a:endParaRPr>
          </a:p>
          <a:p>
            <a:pPr marL="265430">
              <a:lnSpc>
                <a:spcPct val="100000"/>
              </a:lnSpc>
              <a:spcBef>
                <a:spcPts val="375"/>
              </a:spcBef>
            </a:pP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t </a:t>
            </a:r>
            <a:r>
              <a:rPr sz="1600" dirty="0">
                <a:latin typeface="Courier New"/>
                <a:cs typeface="Courier New"/>
              </a:rPr>
              <a:t>main()</a:t>
            </a:r>
            <a:endParaRPr sz="1600">
              <a:latin typeface="Courier New"/>
              <a:cs typeface="Courier New"/>
            </a:endParaRPr>
          </a:p>
          <a:p>
            <a:pPr marR="7004684" algn="ctr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63182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Derived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obj;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76761" y="6160825"/>
            <a:ext cx="1492885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obj</a:t>
            </a:r>
            <a:r>
              <a:rPr sz="1600" spc="-5" dirty="0">
                <a:latin typeface="Courier New"/>
                <a:cs typeface="Courier New"/>
              </a:rPr>
              <a:t>.</a:t>
            </a:r>
            <a:r>
              <a:rPr sz="1600" b="1" dirty="0">
                <a:latin typeface="Courier New"/>
                <a:cs typeface="Courier New"/>
              </a:rPr>
              <a:t>print(</a:t>
            </a:r>
            <a:r>
              <a:rPr sz="1600" b="1" spc="-5" dirty="0">
                <a:latin typeface="Courier New"/>
                <a:cs typeface="Courier New"/>
              </a:rPr>
              <a:t>)</a:t>
            </a:r>
            <a:r>
              <a:rPr sz="1600" dirty="0">
                <a:latin typeface="Courier New"/>
                <a:cs typeface="Courier New"/>
              </a:rPr>
              <a:t>; return 0;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10239" y="6650011"/>
            <a:ext cx="1479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149321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8185" y="1768538"/>
            <a:ext cx="8279130" cy="44935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0" marR="1051560" indent="-495300" algn="just">
              <a:lnSpc>
                <a:spcPct val="100000"/>
              </a:lnSpc>
              <a:buFont typeface="Arial"/>
              <a:buChar char="•"/>
              <a:tabLst>
                <a:tab pos="507365" algn="l"/>
                <a:tab pos="508634" algn="l"/>
              </a:tabLst>
            </a:pPr>
            <a:r>
              <a:rPr sz="2800" spc="-5" dirty="0">
                <a:latin typeface="Calibri"/>
                <a:cs typeface="Calibri"/>
              </a:rPr>
              <a:t>Whe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any </a:t>
            </a:r>
            <a:r>
              <a:rPr sz="2800" spc="-5" dirty="0">
                <a:latin typeface="Calibri"/>
                <a:cs typeface="Calibri"/>
              </a:rPr>
              <a:t>clas</a:t>
            </a:r>
            <a:r>
              <a:rPr sz="2800" dirty="0">
                <a:latin typeface="Calibri"/>
                <a:cs typeface="Calibri"/>
              </a:rPr>
              <a:t>s member</a:t>
            </a:r>
            <a:r>
              <a:rPr sz="2800" spc="-5" dirty="0">
                <a:latin typeface="Calibri"/>
                <a:cs typeface="Calibri"/>
              </a:rPr>
              <a:t> functio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called</a:t>
            </a:r>
            <a:r>
              <a:rPr sz="2800" dirty="0">
                <a:latin typeface="Calibri"/>
                <a:cs typeface="Calibri"/>
              </a:rPr>
              <a:t>, </a:t>
            </a:r>
            <a:r>
              <a:rPr sz="2800" spc="-5" dirty="0">
                <a:latin typeface="Calibri"/>
                <a:cs typeface="Calibri"/>
              </a:rPr>
              <a:t>the followin</a:t>
            </a:r>
            <a:r>
              <a:rPr sz="2800" dirty="0">
                <a:latin typeface="Calibri"/>
                <a:cs typeface="Calibri"/>
              </a:rPr>
              <a:t>g </a:t>
            </a:r>
            <a:r>
              <a:rPr sz="2800" spc="-5" dirty="0">
                <a:latin typeface="Calibri"/>
                <a:cs typeface="Calibri"/>
              </a:rPr>
              <a:t>step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tak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place:</a:t>
            </a:r>
            <a:endParaRPr sz="2800" dirty="0">
              <a:latin typeface="Calibri"/>
              <a:cs typeface="Calibri"/>
            </a:endParaRPr>
          </a:p>
          <a:p>
            <a:pPr marL="793750" marR="418465" lvl="1" indent="-323850" algn="just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794385" algn="l"/>
              </a:tabLst>
            </a:pPr>
            <a:r>
              <a:rPr sz="2400" spc="-5" dirty="0">
                <a:latin typeface="Calibri"/>
                <a:cs typeface="Calibri"/>
              </a:rPr>
              <a:t>Th</a:t>
            </a:r>
            <a:r>
              <a:rPr sz="2400" dirty="0">
                <a:latin typeface="Calibri"/>
                <a:cs typeface="Calibri"/>
              </a:rPr>
              <a:t>e compiler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look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fo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matchin</a:t>
            </a:r>
            <a:r>
              <a:rPr sz="240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object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5" dirty="0">
                <a:latin typeface="Calibri"/>
                <a:cs typeface="Calibri"/>
              </a:rPr>
              <a:t> it’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found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called</a:t>
            </a:r>
            <a:r>
              <a:rPr lang="en-AU"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793750" marR="339090" lvl="1" indent="-323850" algn="just">
              <a:lnSpc>
                <a:spcPct val="100000"/>
              </a:lnSpc>
              <a:spcBef>
                <a:spcPts val="570"/>
              </a:spcBef>
              <a:buAutoNum type="arabicPeriod"/>
              <a:tabLst>
                <a:tab pos="794385" algn="l"/>
              </a:tabLst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n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match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foun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class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compiler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looks fo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matchin</a:t>
            </a:r>
            <a:r>
              <a:rPr sz="2400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parent class</a:t>
            </a:r>
            <a:r>
              <a:rPr lang="en-AU" sz="2400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793750" marR="835660" lvl="1" indent="-323850" algn="just">
              <a:lnSpc>
                <a:spcPct val="100000"/>
              </a:lnSpc>
              <a:spcBef>
                <a:spcPts val="570"/>
              </a:spcBef>
              <a:buAutoNum type="arabicPeriod"/>
              <a:tabLst>
                <a:tab pos="794385" algn="l"/>
              </a:tabLst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n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match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foun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parent </a:t>
            </a:r>
            <a:r>
              <a:rPr sz="2400" spc="-5" dirty="0">
                <a:latin typeface="Calibri"/>
                <a:cs typeface="Calibri"/>
              </a:rPr>
              <a:t>class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compiler continues</a:t>
            </a:r>
            <a:r>
              <a:rPr sz="2400" spc="-5" dirty="0">
                <a:latin typeface="Calibri"/>
                <a:cs typeface="Calibri"/>
              </a:rPr>
              <a:t> u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 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inheritanc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hierarchy</a:t>
            </a:r>
            <a:r>
              <a:rPr sz="2400" spc="-5" dirty="0">
                <a:latin typeface="Calibri"/>
                <a:cs typeface="Calibri"/>
              </a:rPr>
              <a:t>,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lookin</a:t>
            </a:r>
            <a:r>
              <a:rPr sz="2400" dirty="0">
                <a:latin typeface="Calibri"/>
                <a:cs typeface="Calibri"/>
              </a:rPr>
              <a:t>g at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parent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parent</a:t>
            </a:r>
            <a:r>
              <a:rPr sz="2400" spc="-5" dirty="0">
                <a:latin typeface="Calibri"/>
                <a:cs typeface="Calibri"/>
              </a:rPr>
              <a:t>,</a:t>
            </a:r>
            <a:r>
              <a:rPr sz="2400" dirty="0">
                <a:latin typeface="Calibri"/>
                <a:cs typeface="Calibri"/>
              </a:rPr>
              <a:t> until</a:t>
            </a:r>
            <a:r>
              <a:rPr sz="2400" spc="-5" dirty="0">
                <a:latin typeface="Calibri"/>
                <a:cs typeface="Calibri"/>
              </a:rPr>
              <a:t> 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base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reached</a:t>
            </a:r>
            <a:r>
              <a:rPr lang="en-AU"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793750" marR="5080" lvl="1" indent="-323850" algn="just">
              <a:lnSpc>
                <a:spcPct val="100000"/>
              </a:lnSpc>
              <a:spcBef>
                <a:spcPts val="570"/>
              </a:spcBef>
              <a:buAutoNum type="arabicPeriod"/>
              <a:tabLst>
                <a:tab pos="794385" algn="l"/>
              </a:tabLst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n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match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foun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any</a:t>
            </a:r>
            <a:r>
              <a:rPr sz="2400" spc="-5" dirty="0">
                <a:latin typeface="Calibri"/>
                <a:cs typeface="Calibri"/>
              </a:rPr>
              <a:t> class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thi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results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compilation error</a:t>
            </a:r>
            <a:r>
              <a:rPr lang="en-AU"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3300" y="581025"/>
            <a:ext cx="8956923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Whic</a:t>
            </a:r>
            <a:r>
              <a:rPr dirty="0"/>
              <a:t>h</a:t>
            </a:r>
            <a:r>
              <a:rPr spc="-20" dirty="0"/>
              <a:t> </a:t>
            </a:r>
            <a:r>
              <a:rPr dirty="0"/>
              <a:t>member </a:t>
            </a:r>
            <a:r>
              <a:rPr spc="-5" dirty="0"/>
              <a:t>functio</a:t>
            </a:r>
            <a:r>
              <a:rPr dirty="0"/>
              <a:t>n gets</a:t>
            </a:r>
            <a:r>
              <a:rPr spc="-15" dirty="0"/>
              <a:t> </a:t>
            </a:r>
            <a:r>
              <a:rPr spc="-5" dirty="0"/>
              <a:t>invoked?</a:t>
            </a:r>
          </a:p>
        </p:txBody>
      </p:sp>
    </p:spTree>
    <p:extLst>
      <p:ext uri="{BB962C8B-B14F-4D97-AF65-F5344CB8AC3E}">
        <p14:creationId xmlns:p14="http://schemas.microsoft.com/office/powerpoint/2010/main" val="23629911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4900" y="504825"/>
            <a:ext cx="6142318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/>
              <a:t>Function</a:t>
            </a:r>
            <a:r>
              <a:rPr sz="4400" spc="15" dirty="0"/>
              <a:t> </a:t>
            </a:r>
            <a:r>
              <a:rPr lang="en-AU" sz="4400" spc="-5" dirty="0"/>
              <a:t>N</a:t>
            </a:r>
            <a:r>
              <a:rPr sz="4400" spc="-5" dirty="0" err="1"/>
              <a:t>ame</a:t>
            </a:r>
            <a:r>
              <a:rPr sz="4400" dirty="0"/>
              <a:t> </a:t>
            </a:r>
            <a:r>
              <a:rPr lang="en-AU" sz="4400" dirty="0"/>
              <a:t>R</a:t>
            </a:r>
            <a:r>
              <a:rPr sz="4400" spc="5" dirty="0" err="1"/>
              <a:t>esolution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1393831" y="1277778"/>
            <a:ext cx="7489825" cy="62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ts val="2350"/>
              </a:lnSpc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Ho</a:t>
            </a:r>
            <a:r>
              <a:rPr sz="2400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 cal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print(</a:t>
            </a:r>
            <a:r>
              <a:rPr sz="2400" dirty="0">
                <a:latin typeface="Courier New"/>
                <a:cs typeface="Courier New"/>
              </a:rPr>
              <a:t>)</a:t>
            </a:r>
            <a:r>
              <a:rPr sz="2400" spc="-91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alibri"/>
                <a:cs typeface="Calibri"/>
              </a:rPr>
              <a:t>tha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belong</a:t>
            </a:r>
            <a:r>
              <a:rPr sz="2400" dirty="0">
                <a:latin typeface="Calibri"/>
                <a:cs typeface="Calibri"/>
              </a:rPr>
              <a:t>s 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base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 a </a:t>
            </a:r>
            <a:r>
              <a:rPr sz="2400" spc="-5" dirty="0">
                <a:latin typeface="Calibri"/>
                <a:cs typeface="Calibri"/>
              </a:rPr>
              <a:t>derived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class?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14335" y="2049017"/>
            <a:ext cx="8101583" cy="4248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92267" y="2114634"/>
            <a:ext cx="5283835" cy="267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clas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s</a:t>
            </a:r>
            <a:r>
              <a:rPr sz="1600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Base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50101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publi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c</a:t>
            </a:r>
            <a:r>
              <a:rPr sz="1600" dirty="0">
                <a:latin typeface="Courier New"/>
                <a:cs typeface="Courier New"/>
              </a:rPr>
              <a:t>:</a:t>
            </a:r>
            <a:endParaRPr sz="1600">
              <a:latin typeface="Courier New"/>
              <a:cs typeface="Courier New"/>
            </a:endParaRPr>
          </a:p>
          <a:p>
            <a:pPr marL="746125">
              <a:lnSpc>
                <a:spcPct val="100000"/>
              </a:lnSpc>
              <a:spcBef>
                <a:spcPts val="5"/>
              </a:spcBef>
              <a:tabLst>
                <a:tab pos="5148580" algn="l"/>
              </a:tabLst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void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print()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{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cout&lt;&lt;"Base"&lt;&lt;endl;	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Courier New"/>
                <a:cs typeface="Courier New"/>
              </a:rPr>
              <a:t>};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clas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s</a:t>
            </a:r>
            <a:r>
              <a:rPr sz="1600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Derived :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public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Base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50101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publi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c</a:t>
            </a:r>
            <a:r>
              <a:rPr sz="1600" dirty="0">
                <a:latin typeface="Courier New"/>
                <a:cs typeface="Courier New"/>
              </a:rPr>
              <a:t>:</a:t>
            </a:r>
            <a:endParaRPr sz="1600">
              <a:latin typeface="Courier New"/>
              <a:cs typeface="Courier New"/>
            </a:endParaRPr>
          </a:p>
          <a:p>
            <a:pPr marL="1112520" marR="1471930" indent="-36703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void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print() { cout&lt;&lt;"Derived"&lt;&lt;endl;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92587" y="5052856"/>
            <a:ext cx="100393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print();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9408" y="5049787"/>
            <a:ext cx="3608704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800000"/>
                </a:solidFill>
                <a:latin typeface="Calibri"/>
                <a:cs typeface="Calibri"/>
              </a:rPr>
              <a:t>/</a:t>
            </a:r>
            <a:r>
              <a:rPr sz="1600" dirty="0">
                <a:solidFill>
                  <a:srgbClr val="800000"/>
                </a:solidFill>
                <a:latin typeface="Calibri"/>
                <a:cs typeface="Calibri"/>
              </a:rPr>
              <a:t>/</a:t>
            </a:r>
            <a:r>
              <a:rPr sz="1600" spc="-5" dirty="0">
                <a:solidFill>
                  <a:srgbClr val="800000"/>
                </a:solidFill>
                <a:latin typeface="Calibri"/>
                <a:cs typeface="Calibri"/>
              </a:rPr>
              <a:t> thi</a:t>
            </a:r>
            <a:r>
              <a:rPr sz="1600" dirty="0">
                <a:solidFill>
                  <a:srgbClr val="800000"/>
                </a:solidFill>
                <a:latin typeface="Calibri"/>
                <a:cs typeface="Calibri"/>
              </a:rPr>
              <a:t>s</a:t>
            </a:r>
            <a:r>
              <a:rPr sz="1600" spc="-1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800000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800000"/>
                </a:solidFill>
                <a:latin typeface="Calibri"/>
                <a:cs typeface="Calibri"/>
              </a:rPr>
              <a:t>trivia</a:t>
            </a:r>
            <a:r>
              <a:rPr sz="1600" dirty="0">
                <a:solidFill>
                  <a:srgbClr val="800000"/>
                </a:solidFill>
                <a:latin typeface="Calibri"/>
                <a:cs typeface="Calibri"/>
              </a:rPr>
              <a:t>l</a:t>
            </a:r>
            <a:r>
              <a:rPr sz="1600" spc="-5" dirty="0">
                <a:solidFill>
                  <a:srgbClr val="800000"/>
                </a:solidFill>
                <a:latin typeface="Calibri"/>
                <a:cs typeface="Calibri"/>
              </a:rPr>
              <a:t> cal</a:t>
            </a:r>
            <a:r>
              <a:rPr sz="1600" dirty="0">
                <a:solidFill>
                  <a:srgbClr val="800000"/>
                </a:solidFill>
                <a:latin typeface="Calibri"/>
                <a:cs typeface="Calibri"/>
              </a:rPr>
              <a:t>l</a:t>
            </a:r>
            <a:r>
              <a:rPr sz="1600" spc="-10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800000"/>
                </a:solidFill>
                <a:latin typeface="Calibri"/>
                <a:cs typeface="Calibri"/>
              </a:rPr>
              <a:t>of</a:t>
            </a:r>
            <a:r>
              <a:rPr sz="1600" spc="-5" dirty="0">
                <a:solidFill>
                  <a:srgbClr val="800000"/>
                </a:solidFill>
                <a:latin typeface="Calibri"/>
                <a:cs typeface="Calibri"/>
              </a:rPr>
              <a:t> itsel</a:t>
            </a:r>
            <a:r>
              <a:rPr sz="1600" dirty="0">
                <a:solidFill>
                  <a:srgbClr val="800000"/>
                </a:solidFill>
                <a:latin typeface="Calibri"/>
                <a:cs typeface="Calibri"/>
              </a:rPr>
              <a:t>f</a:t>
            </a:r>
            <a:r>
              <a:rPr sz="1600" spc="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800000"/>
                </a:solidFill>
                <a:latin typeface="Calibri"/>
                <a:cs typeface="Calibri"/>
              </a:rPr>
              <a:t>–</a:t>
            </a:r>
            <a:r>
              <a:rPr sz="1600" spc="-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800000"/>
                </a:solidFill>
                <a:latin typeface="Calibri"/>
                <a:cs typeface="Calibri"/>
              </a:rPr>
              <a:t>an</a:t>
            </a:r>
            <a:r>
              <a:rPr sz="1600" spc="-5" dirty="0">
                <a:solidFill>
                  <a:srgbClr val="800000"/>
                </a:solidFill>
                <a:latin typeface="Calibri"/>
                <a:cs typeface="Calibri"/>
              </a:rPr>
              <a:t> infinit</a:t>
            </a:r>
            <a:r>
              <a:rPr sz="1600" dirty="0">
                <a:solidFill>
                  <a:srgbClr val="800000"/>
                </a:solidFill>
                <a:latin typeface="Calibri"/>
                <a:cs typeface="Calibri"/>
              </a:rPr>
              <a:t>e </a:t>
            </a:r>
            <a:r>
              <a:rPr sz="1600" spc="-5" dirty="0">
                <a:solidFill>
                  <a:srgbClr val="800000"/>
                </a:solidFill>
                <a:latin typeface="Calibri"/>
                <a:cs typeface="Calibri"/>
              </a:rPr>
              <a:t>loop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92587" y="5541288"/>
            <a:ext cx="173799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Base::print();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49408" y="5538219"/>
            <a:ext cx="406781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/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/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you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 nee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d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to</a:t>
            </a:r>
            <a:r>
              <a:rPr sz="1600" spc="5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us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e 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th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e</a:t>
            </a:r>
            <a:r>
              <a:rPr sz="1600" spc="5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scope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resolution</a:t>
            </a:r>
            <a:r>
              <a:rPr sz="1600" spc="-10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o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p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era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t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or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92247" y="5781323"/>
            <a:ext cx="881380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Courier New"/>
                <a:cs typeface="Courier New"/>
              </a:rPr>
              <a:t>};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94089" y="5073396"/>
            <a:ext cx="1224280" cy="217170"/>
          </a:xfrm>
          <a:custGeom>
            <a:avLst/>
            <a:gdLst/>
            <a:ahLst/>
            <a:cxnLst/>
            <a:rect l="l" t="t" r="r" b="b"/>
            <a:pathLst>
              <a:path w="1224279" h="217170">
                <a:moveTo>
                  <a:pt x="0" y="217170"/>
                </a:moveTo>
                <a:lnTo>
                  <a:pt x="1223772" y="0"/>
                </a:lnTo>
              </a:path>
            </a:pathLst>
          </a:custGeom>
          <a:ln w="9525">
            <a:solidFill>
              <a:srgbClr val="8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75067" y="2887217"/>
            <a:ext cx="1323975" cy="2767330"/>
          </a:xfrm>
          <a:custGeom>
            <a:avLst/>
            <a:gdLst/>
            <a:ahLst/>
            <a:cxnLst/>
            <a:rect l="l" t="t" r="r" b="b"/>
            <a:pathLst>
              <a:path w="1323975" h="2767329">
                <a:moveTo>
                  <a:pt x="1323594" y="2763012"/>
                </a:moveTo>
                <a:lnTo>
                  <a:pt x="1322832" y="2759202"/>
                </a:lnTo>
                <a:lnTo>
                  <a:pt x="1319022" y="2757678"/>
                </a:lnTo>
                <a:lnTo>
                  <a:pt x="1315974" y="2759202"/>
                </a:lnTo>
                <a:lnTo>
                  <a:pt x="1314450" y="2762250"/>
                </a:lnTo>
                <a:lnTo>
                  <a:pt x="1315212" y="2765298"/>
                </a:lnTo>
                <a:lnTo>
                  <a:pt x="1319022" y="2766822"/>
                </a:lnTo>
                <a:lnTo>
                  <a:pt x="1322070" y="2766060"/>
                </a:lnTo>
                <a:lnTo>
                  <a:pt x="1323594" y="2763012"/>
                </a:lnTo>
                <a:close/>
              </a:path>
              <a:path w="1323975" h="2767329">
                <a:moveTo>
                  <a:pt x="1304544" y="2761488"/>
                </a:moveTo>
                <a:lnTo>
                  <a:pt x="1303782" y="2758440"/>
                </a:lnTo>
                <a:lnTo>
                  <a:pt x="1300734" y="2756154"/>
                </a:lnTo>
                <a:lnTo>
                  <a:pt x="1296924" y="2757678"/>
                </a:lnTo>
                <a:lnTo>
                  <a:pt x="1295400" y="2760726"/>
                </a:lnTo>
                <a:lnTo>
                  <a:pt x="1296162" y="2764536"/>
                </a:lnTo>
                <a:lnTo>
                  <a:pt x="1299972" y="2766060"/>
                </a:lnTo>
                <a:lnTo>
                  <a:pt x="1303020" y="2764536"/>
                </a:lnTo>
                <a:lnTo>
                  <a:pt x="1304544" y="2761488"/>
                </a:lnTo>
                <a:close/>
              </a:path>
              <a:path w="1323975" h="2767329">
                <a:moveTo>
                  <a:pt x="1285494" y="2759964"/>
                </a:moveTo>
                <a:lnTo>
                  <a:pt x="1284732" y="2756916"/>
                </a:lnTo>
                <a:lnTo>
                  <a:pt x="1281684" y="2755392"/>
                </a:lnTo>
                <a:lnTo>
                  <a:pt x="1277874" y="2756154"/>
                </a:lnTo>
                <a:lnTo>
                  <a:pt x="1276350" y="2759202"/>
                </a:lnTo>
                <a:lnTo>
                  <a:pt x="1277112" y="2763012"/>
                </a:lnTo>
                <a:lnTo>
                  <a:pt x="1280922" y="2764536"/>
                </a:lnTo>
                <a:lnTo>
                  <a:pt x="1283970" y="2763774"/>
                </a:lnTo>
                <a:lnTo>
                  <a:pt x="1285494" y="2759964"/>
                </a:lnTo>
                <a:close/>
              </a:path>
              <a:path w="1323975" h="2767329">
                <a:moveTo>
                  <a:pt x="1266444" y="2759202"/>
                </a:moveTo>
                <a:lnTo>
                  <a:pt x="1265682" y="2755392"/>
                </a:lnTo>
                <a:lnTo>
                  <a:pt x="1262634" y="2753868"/>
                </a:lnTo>
                <a:lnTo>
                  <a:pt x="1258824" y="2754630"/>
                </a:lnTo>
                <a:lnTo>
                  <a:pt x="1257300" y="2758440"/>
                </a:lnTo>
                <a:lnTo>
                  <a:pt x="1258062" y="2761488"/>
                </a:lnTo>
                <a:lnTo>
                  <a:pt x="1261872" y="2763012"/>
                </a:lnTo>
                <a:lnTo>
                  <a:pt x="1264920" y="2762250"/>
                </a:lnTo>
                <a:lnTo>
                  <a:pt x="1266444" y="2759202"/>
                </a:lnTo>
                <a:close/>
              </a:path>
              <a:path w="1323975" h="2767329">
                <a:moveTo>
                  <a:pt x="1246673" y="2753787"/>
                </a:moveTo>
                <a:lnTo>
                  <a:pt x="1240697" y="2753091"/>
                </a:lnTo>
                <a:lnTo>
                  <a:pt x="1239012" y="2759964"/>
                </a:lnTo>
                <a:lnTo>
                  <a:pt x="1242822" y="2762250"/>
                </a:lnTo>
                <a:lnTo>
                  <a:pt x="1246673" y="2753787"/>
                </a:lnTo>
                <a:close/>
              </a:path>
              <a:path w="1323975" h="2767329">
                <a:moveTo>
                  <a:pt x="1228344" y="2756154"/>
                </a:moveTo>
                <a:lnTo>
                  <a:pt x="1227582" y="2753106"/>
                </a:lnTo>
                <a:lnTo>
                  <a:pt x="1224534" y="2750820"/>
                </a:lnTo>
                <a:lnTo>
                  <a:pt x="1220724" y="2752344"/>
                </a:lnTo>
                <a:lnTo>
                  <a:pt x="1219200" y="2755392"/>
                </a:lnTo>
                <a:lnTo>
                  <a:pt x="1219962" y="2759202"/>
                </a:lnTo>
                <a:lnTo>
                  <a:pt x="1223772" y="2760726"/>
                </a:lnTo>
                <a:lnTo>
                  <a:pt x="1226820" y="2759202"/>
                </a:lnTo>
                <a:lnTo>
                  <a:pt x="1228344" y="2756154"/>
                </a:lnTo>
                <a:close/>
              </a:path>
              <a:path w="1323975" h="2767329">
                <a:moveTo>
                  <a:pt x="1210056" y="2754630"/>
                </a:moveTo>
                <a:lnTo>
                  <a:pt x="1208532" y="2751582"/>
                </a:lnTo>
                <a:lnTo>
                  <a:pt x="1205484" y="2749296"/>
                </a:lnTo>
                <a:lnTo>
                  <a:pt x="1201674" y="2750820"/>
                </a:lnTo>
                <a:lnTo>
                  <a:pt x="1200150" y="2753868"/>
                </a:lnTo>
                <a:lnTo>
                  <a:pt x="1201674" y="2757678"/>
                </a:lnTo>
                <a:lnTo>
                  <a:pt x="1204722" y="2759202"/>
                </a:lnTo>
                <a:lnTo>
                  <a:pt x="1207770" y="2757678"/>
                </a:lnTo>
                <a:lnTo>
                  <a:pt x="1210056" y="2754630"/>
                </a:lnTo>
                <a:close/>
              </a:path>
              <a:path w="1323975" h="2767329">
                <a:moveTo>
                  <a:pt x="1191006" y="2753106"/>
                </a:moveTo>
                <a:lnTo>
                  <a:pt x="1189482" y="2750058"/>
                </a:lnTo>
                <a:lnTo>
                  <a:pt x="1186434" y="2748534"/>
                </a:lnTo>
                <a:lnTo>
                  <a:pt x="1182624" y="2749296"/>
                </a:lnTo>
                <a:lnTo>
                  <a:pt x="1181100" y="2752344"/>
                </a:lnTo>
                <a:lnTo>
                  <a:pt x="1182624" y="2756154"/>
                </a:lnTo>
                <a:lnTo>
                  <a:pt x="1185672" y="2757678"/>
                </a:lnTo>
                <a:lnTo>
                  <a:pt x="1188720" y="2756154"/>
                </a:lnTo>
                <a:lnTo>
                  <a:pt x="1191006" y="2753106"/>
                </a:lnTo>
                <a:close/>
              </a:path>
              <a:path w="1323975" h="2767329">
                <a:moveTo>
                  <a:pt x="1171956" y="2751582"/>
                </a:moveTo>
                <a:lnTo>
                  <a:pt x="1170432" y="2748534"/>
                </a:lnTo>
                <a:lnTo>
                  <a:pt x="1167384" y="2747010"/>
                </a:lnTo>
                <a:lnTo>
                  <a:pt x="1164336" y="2747772"/>
                </a:lnTo>
                <a:lnTo>
                  <a:pt x="1162050" y="2750820"/>
                </a:lnTo>
                <a:lnTo>
                  <a:pt x="1163574" y="2754630"/>
                </a:lnTo>
                <a:lnTo>
                  <a:pt x="1166622" y="2756154"/>
                </a:lnTo>
                <a:lnTo>
                  <a:pt x="1169670" y="2755392"/>
                </a:lnTo>
                <a:lnTo>
                  <a:pt x="1171956" y="2751582"/>
                </a:lnTo>
                <a:close/>
              </a:path>
              <a:path w="1323975" h="2767329">
                <a:moveTo>
                  <a:pt x="1152906" y="2750058"/>
                </a:moveTo>
                <a:lnTo>
                  <a:pt x="1151382" y="2747010"/>
                </a:lnTo>
                <a:lnTo>
                  <a:pt x="1148334" y="2744724"/>
                </a:lnTo>
                <a:lnTo>
                  <a:pt x="1145286" y="2746248"/>
                </a:lnTo>
                <a:lnTo>
                  <a:pt x="1143000" y="2749296"/>
                </a:lnTo>
                <a:lnTo>
                  <a:pt x="1144524" y="2753106"/>
                </a:lnTo>
                <a:lnTo>
                  <a:pt x="1147572" y="2754630"/>
                </a:lnTo>
                <a:lnTo>
                  <a:pt x="1150620" y="2753868"/>
                </a:lnTo>
                <a:lnTo>
                  <a:pt x="1152906" y="2750058"/>
                </a:lnTo>
                <a:close/>
              </a:path>
              <a:path w="1323975" h="2767329">
                <a:moveTo>
                  <a:pt x="1133856" y="2748534"/>
                </a:moveTo>
                <a:lnTo>
                  <a:pt x="1132332" y="2745486"/>
                </a:lnTo>
                <a:lnTo>
                  <a:pt x="1129284" y="2743200"/>
                </a:lnTo>
                <a:lnTo>
                  <a:pt x="1126236" y="2744724"/>
                </a:lnTo>
                <a:lnTo>
                  <a:pt x="1123950" y="2747772"/>
                </a:lnTo>
                <a:lnTo>
                  <a:pt x="1125474" y="2750820"/>
                </a:lnTo>
                <a:lnTo>
                  <a:pt x="1128522" y="2753106"/>
                </a:lnTo>
                <a:lnTo>
                  <a:pt x="1132332" y="2751582"/>
                </a:lnTo>
                <a:lnTo>
                  <a:pt x="1133856" y="2748534"/>
                </a:lnTo>
                <a:close/>
              </a:path>
              <a:path w="1323975" h="2767329">
                <a:moveTo>
                  <a:pt x="1114806" y="2747010"/>
                </a:moveTo>
                <a:lnTo>
                  <a:pt x="1114044" y="2743200"/>
                </a:lnTo>
                <a:lnTo>
                  <a:pt x="1110234" y="2741676"/>
                </a:lnTo>
                <a:lnTo>
                  <a:pt x="1107186" y="2742438"/>
                </a:lnTo>
                <a:lnTo>
                  <a:pt x="1104900" y="2745486"/>
                </a:lnTo>
                <a:lnTo>
                  <a:pt x="1106424" y="2749296"/>
                </a:lnTo>
                <a:lnTo>
                  <a:pt x="1109472" y="2750820"/>
                </a:lnTo>
                <a:lnTo>
                  <a:pt x="1113282" y="2750058"/>
                </a:lnTo>
                <a:lnTo>
                  <a:pt x="1114806" y="2747010"/>
                </a:lnTo>
                <a:close/>
              </a:path>
              <a:path w="1323975" h="2767329">
                <a:moveTo>
                  <a:pt x="1095756" y="2744724"/>
                </a:moveTo>
                <a:lnTo>
                  <a:pt x="1094994" y="2741676"/>
                </a:lnTo>
                <a:lnTo>
                  <a:pt x="1091946" y="2739390"/>
                </a:lnTo>
                <a:lnTo>
                  <a:pt x="1088136" y="2740914"/>
                </a:lnTo>
                <a:lnTo>
                  <a:pt x="1086612" y="2743962"/>
                </a:lnTo>
                <a:lnTo>
                  <a:pt x="1087374" y="2747772"/>
                </a:lnTo>
                <a:lnTo>
                  <a:pt x="1090422" y="2749296"/>
                </a:lnTo>
                <a:lnTo>
                  <a:pt x="1094232" y="2748534"/>
                </a:lnTo>
                <a:lnTo>
                  <a:pt x="1095756" y="2744724"/>
                </a:lnTo>
                <a:close/>
              </a:path>
              <a:path w="1323975" h="2767329">
                <a:moveTo>
                  <a:pt x="1076706" y="2743200"/>
                </a:moveTo>
                <a:lnTo>
                  <a:pt x="1075944" y="2739390"/>
                </a:lnTo>
                <a:lnTo>
                  <a:pt x="1072896" y="2737866"/>
                </a:lnTo>
                <a:lnTo>
                  <a:pt x="1069086" y="2738628"/>
                </a:lnTo>
                <a:lnTo>
                  <a:pt x="1067562" y="2741676"/>
                </a:lnTo>
                <a:lnTo>
                  <a:pt x="1068324" y="2745486"/>
                </a:lnTo>
                <a:lnTo>
                  <a:pt x="1071372" y="2747010"/>
                </a:lnTo>
                <a:lnTo>
                  <a:pt x="1075182" y="2746248"/>
                </a:lnTo>
                <a:lnTo>
                  <a:pt x="1076706" y="2743200"/>
                </a:lnTo>
                <a:close/>
              </a:path>
              <a:path w="1323975" h="2767329">
                <a:moveTo>
                  <a:pt x="1057656" y="2740914"/>
                </a:moveTo>
                <a:lnTo>
                  <a:pt x="1056894" y="2737104"/>
                </a:lnTo>
                <a:lnTo>
                  <a:pt x="1053846" y="2735580"/>
                </a:lnTo>
                <a:lnTo>
                  <a:pt x="1050036" y="2736342"/>
                </a:lnTo>
                <a:lnTo>
                  <a:pt x="1048512" y="2740152"/>
                </a:lnTo>
                <a:lnTo>
                  <a:pt x="1049274" y="2743200"/>
                </a:lnTo>
                <a:lnTo>
                  <a:pt x="1052322" y="2744724"/>
                </a:lnTo>
                <a:lnTo>
                  <a:pt x="1056132" y="2743962"/>
                </a:lnTo>
                <a:lnTo>
                  <a:pt x="1057656" y="2740914"/>
                </a:lnTo>
                <a:close/>
              </a:path>
              <a:path w="1323975" h="2767329">
                <a:moveTo>
                  <a:pt x="1038606" y="2738628"/>
                </a:moveTo>
                <a:lnTo>
                  <a:pt x="1037844" y="2735580"/>
                </a:lnTo>
                <a:lnTo>
                  <a:pt x="1034796" y="2733294"/>
                </a:lnTo>
                <a:lnTo>
                  <a:pt x="1030986" y="2734818"/>
                </a:lnTo>
                <a:lnTo>
                  <a:pt x="1029462" y="2737866"/>
                </a:lnTo>
                <a:lnTo>
                  <a:pt x="1030224" y="2740914"/>
                </a:lnTo>
                <a:lnTo>
                  <a:pt x="1033272" y="2743200"/>
                </a:lnTo>
                <a:lnTo>
                  <a:pt x="1037082" y="2741676"/>
                </a:lnTo>
                <a:lnTo>
                  <a:pt x="1038606" y="2738628"/>
                </a:lnTo>
                <a:close/>
              </a:path>
              <a:path w="1323975" h="2767329">
                <a:moveTo>
                  <a:pt x="1020318" y="2736342"/>
                </a:moveTo>
                <a:lnTo>
                  <a:pt x="1019556" y="2733294"/>
                </a:lnTo>
                <a:lnTo>
                  <a:pt x="1015746" y="2731008"/>
                </a:lnTo>
                <a:lnTo>
                  <a:pt x="1012698" y="2731770"/>
                </a:lnTo>
                <a:lnTo>
                  <a:pt x="1010412" y="2734818"/>
                </a:lnTo>
                <a:lnTo>
                  <a:pt x="1011174" y="2738628"/>
                </a:lnTo>
                <a:lnTo>
                  <a:pt x="1014222" y="2740152"/>
                </a:lnTo>
                <a:lnTo>
                  <a:pt x="1018032" y="2739390"/>
                </a:lnTo>
                <a:lnTo>
                  <a:pt x="1020318" y="2736342"/>
                </a:lnTo>
                <a:close/>
              </a:path>
              <a:path w="1323975" h="2767329">
                <a:moveTo>
                  <a:pt x="1001268" y="2734056"/>
                </a:moveTo>
                <a:lnTo>
                  <a:pt x="1000506" y="2730246"/>
                </a:lnTo>
                <a:lnTo>
                  <a:pt x="997458" y="2728722"/>
                </a:lnTo>
                <a:lnTo>
                  <a:pt x="993648" y="2729484"/>
                </a:lnTo>
                <a:lnTo>
                  <a:pt x="991362" y="2732532"/>
                </a:lnTo>
                <a:lnTo>
                  <a:pt x="992886" y="2736342"/>
                </a:lnTo>
                <a:lnTo>
                  <a:pt x="995934" y="2737866"/>
                </a:lnTo>
                <a:lnTo>
                  <a:pt x="998982" y="2737104"/>
                </a:lnTo>
                <a:lnTo>
                  <a:pt x="1001268" y="2734056"/>
                </a:lnTo>
                <a:close/>
              </a:path>
              <a:path w="1323975" h="2767329">
                <a:moveTo>
                  <a:pt x="982218" y="2731770"/>
                </a:moveTo>
                <a:lnTo>
                  <a:pt x="981456" y="2727960"/>
                </a:lnTo>
                <a:lnTo>
                  <a:pt x="978408" y="2725674"/>
                </a:lnTo>
                <a:lnTo>
                  <a:pt x="974598" y="2727198"/>
                </a:lnTo>
                <a:lnTo>
                  <a:pt x="973074" y="2730246"/>
                </a:lnTo>
                <a:lnTo>
                  <a:pt x="973836" y="2733294"/>
                </a:lnTo>
                <a:lnTo>
                  <a:pt x="976884" y="2735580"/>
                </a:lnTo>
                <a:lnTo>
                  <a:pt x="980694" y="2734818"/>
                </a:lnTo>
                <a:lnTo>
                  <a:pt x="982218" y="2731770"/>
                </a:lnTo>
                <a:close/>
              </a:path>
              <a:path w="1323975" h="2767329">
                <a:moveTo>
                  <a:pt x="963168" y="2728722"/>
                </a:moveTo>
                <a:lnTo>
                  <a:pt x="962406" y="2724912"/>
                </a:lnTo>
                <a:lnTo>
                  <a:pt x="959358" y="2723388"/>
                </a:lnTo>
                <a:lnTo>
                  <a:pt x="955548" y="2724150"/>
                </a:lnTo>
                <a:lnTo>
                  <a:pt x="954024" y="2727198"/>
                </a:lnTo>
                <a:lnTo>
                  <a:pt x="954786" y="2731008"/>
                </a:lnTo>
                <a:lnTo>
                  <a:pt x="957834" y="2732532"/>
                </a:lnTo>
                <a:lnTo>
                  <a:pt x="961644" y="2731770"/>
                </a:lnTo>
                <a:lnTo>
                  <a:pt x="963168" y="2728722"/>
                </a:lnTo>
                <a:close/>
              </a:path>
              <a:path w="1323975" h="2767329">
                <a:moveTo>
                  <a:pt x="944118" y="2725674"/>
                </a:moveTo>
                <a:lnTo>
                  <a:pt x="944118" y="2722626"/>
                </a:lnTo>
                <a:lnTo>
                  <a:pt x="941070" y="2720340"/>
                </a:lnTo>
                <a:lnTo>
                  <a:pt x="937260" y="2721102"/>
                </a:lnTo>
                <a:lnTo>
                  <a:pt x="934974" y="2724150"/>
                </a:lnTo>
                <a:lnTo>
                  <a:pt x="935736" y="2727960"/>
                </a:lnTo>
                <a:lnTo>
                  <a:pt x="938784" y="2729484"/>
                </a:lnTo>
                <a:lnTo>
                  <a:pt x="942594" y="2728722"/>
                </a:lnTo>
                <a:lnTo>
                  <a:pt x="944118" y="2725674"/>
                </a:lnTo>
                <a:close/>
              </a:path>
              <a:path w="1323975" h="2767329">
                <a:moveTo>
                  <a:pt x="925830" y="2722626"/>
                </a:moveTo>
                <a:lnTo>
                  <a:pt x="925068" y="2718816"/>
                </a:lnTo>
                <a:lnTo>
                  <a:pt x="922020" y="2717292"/>
                </a:lnTo>
                <a:lnTo>
                  <a:pt x="918210" y="2718054"/>
                </a:lnTo>
                <a:lnTo>
                  <a:pt x="916686" y="2721102"/>
                </a:lnTo>
                <a:lnTo>
                  <a:pt x="917448" y="2724150"/>
                </a:lnTo>
                <a:lnTo>
                  <a:pt x="919734" y="2726436"/>
                </a:lnTo>
                <a:lnTo>
                  <a:pt x="923544" y="2725674"/>
                </a:lnTo>
                <a:lnTo>
                  <a:pt x="925830" y="2722626"/>
                </a:lnTo>
                <a:close/>
              </a:path>
              <a:path w="1323975" h="2767329">
                <a:moveTo>
                  <a:pt x="906780" y="2719578"/>
                </a:moveTo>
                <a:lnTo>
                  <a:pt x="906018" y="2715768"/>
                </a:lnTo>
                <a:lnTo>
                  <a:pt x="902970" y="2713482"/>
                </a:lnTo>
                <a:lnTo>
                  <a:pt x="899922" y="2714244"/>
                </a:lnTo>
                <a:lnTo>
                  <a:pt x="897636" y="2717292"/>
                </a:lnTo>
                <a:lnTo>
                  <a:pt x="898398" y="2721102"/>
                </a:lnTo>
                <a:lnTo>
                  <a:pt x="901446" y="2722626"/>
                </a:lnTo>
                <a:lnTo>
                  <a:pt x="905256" y="2722626"/>
                </a:lnTo>
                <a:lnTo>
                  <a:pt x="906780" y="2719578"/>
                </a:lnTo>
                <a:close/>
              </a:path>
              <a:path w="1323975" h="2767329">
                <a:moveTo>
                  <a:pt x="888492" y="2715768"/>
                </a:moveTo>
                <a:lnTo>
                  <a:pt x="887730" y="2711958"/>
                </a:lnTo>
                <a:lnTo>
                  <a:pt x="884682" y="2710434"/>
                </a:lnTo>
                <a:lnTo>
                  <a:pt x="880872" y="2711196"/>
                </a:lnTo>
                <a:lnTo>
                  <a:pt x="878586" y="2713482"/>
                </a:lnTo>
                <a:lnTo>
                  <a:pt x="879348" y="2717292"/>
                </a:lnTo>
                <a:lnTo>
                  <a:pt x="882396" y="2719578"/>
                </a:lnTo>
                <a:lnTo>
                  <a:pt x="886206" y="2718816"/>
                </a:lnTo>
                <a:lnTo>
                  <a:pt x="888492" y="2715768"/>
                </a:lnTo>
                <a:close/>
              </a:path>
              <a:path w="1323975" h="2767329">
                <a:moveTo>
                  <a:pt x="869442" y="2711958"/>
                </a:moveTo>
                <a:lnTo>
                  <a:pt x="868680" y="2708148"/>
                </a:lnTo>
                <a:lnTo>
                  <a:pt x="865632" y="2706624"/>
                </a:lnTo>
                <a:lnTo>
                  <a:pt x="862584" y="2706624"/>
                </a:lnTo>
                <a:lnTo>
                  <a:pt x="860298" y="2709672"/>
                </a:lnTo>
                <a:lnTo>
                  <a:pt x="861060" y="2713482"/>
                </a:lnTo>
                <a:lnTo>
                  <a:pt x="864108" y="2715768"/>
                </a:lnTo>
                <a:lnTo>
                  <a:pt x="867156" y="2715006"/>
                </a:lnTo>
                <a:lnTo>
                  <a:pt x="869442" y="2711958"/>
                </a:lnTo>
                <a:close/>
              </a:path>
              <a:path w="1323975" h="2767329">
                <a:moveTo>
                  <a:pt x="851154" y="2708148"/>
                </a:moveTo>
                <a:lnTo>
                  <a:pt x="850392" y="2704338"/>
                </a:lnTo>
                <a:lnTo>
                  <a:pt x="847344" y="2702052"/>
                </a:lnTo>
                <a:lnTo>
                  <a:pt x="843534" y="2702814"/>
                </a:lnTo>
                <a:lnTo>
                  <a:pt x="842010" y="2705862"/>
                </a:lnTo>
                <a:lnTo>
                  <a:pt x="842010" y="2709672"/>
                </a:lnTo>
                <a:lnTo>
                  <a:pt x="845058" y="2711196"/>
                </a:lnTo>
                <a:lnTo>
                  <a:pt x="848868" y="2711196"/>
                </a:lnTo>
                <a:lnTo>
                  <a:pt x="851154" y="2708148"/>
                </a:lnTo>
                <a:close/>
              </a:path>
              <a:path w="1323975" h="2767329">
                <a:moveTo>
                  <a:pt x="832104" y="2703576"/>
                </a:moveTo>
                <a:lnTo>
                  <a:pt x="832104" y="2699766"/>
                </a:lnTo>
                <a:lnTo>
                  <a:pt x="829056" y="2698242"/>
                </a:lnTo>
                <a:lnTo>
                  <a:pt x="825246" y="2698242"/>
                </a:lnTo>
                <a:lnTo>
                  <a:pt x="822960" y="2701290"/>
                </a:lnTo>
                <a:lnTo>
                  <a:pt x="823722" y="2705100"/>
                </a:lnTo>
                <a:lnTo>
                  <a:pt x="826770" y="2707386"/>
                </a:lnTo>
                <a:lnTo>
                  <a:pt x="830580" y="2706624"/>
                </a:lnTo>
                <a:lnTo>
                  <a:pt x="832104" y="2703576"/>
                </a:lnTo>
                <a:close/>
              </a:path>
              <a:path w="1323975" h="2767329">
                <a:moveTo>
                  <a:pt x="813816" y="2699004"/>
                </a:moveTo>
                <a:lnTo>
                  <a:pt x="813054" y="2695956"/>
                </a:lnTo>
                <a:lnTo>
                  <a:pt x="810768" y="2693670"/>
                </a:lnTo>
                <a:lnTo>
                  <a:pt x="806958" y="2693670"/>
                </a:lnTo>
                <a:lnTo>
                  <a:pt x="804672" y="2696718"/>
                </a:lnTo>
                <a:lnTo>
                  <a:pt x="804672" y="2700528"/>
                </a:lnTo>
                <a:lnTo>
                  <a:pt x="807720" y="2702814"/>
                </a:lnTo>
                <a:lnTo>
                  <a:pt x="811530" y="2702052"/>
                </a:lnTo>
                <a:lnTo>
                  <a:pt x="813816" y="2699004"/>
                </a:lnTo>
                <a:close/>
              </a:path>
              <a:path w="1323975" h="2767329">
                <a:moveTo>
                  <a:pt x="795528" y="2694432"/>
                </a:moveTo>
                <a:lnTo>
                  <a:pt x="794766" y="2690622"/>
                </a:lnTo>
                <a:lnTo>
                  <a:pt x="791718" y="2688336"/>
                </a:lnTo>
                <a:lnTo>
                  <a:pt x="788670" y="2689098"/>
                </a:lnTo>
                <a:lnTo>
                  <a:pt x="786384" y="2691384"/>
                </a:lnTo>
                <a:lnTo>
                  <a:pt x="786384" y="2695194"/>
                </a:lnTo>
                <a:lnTo>
                  <a:pt x="789432" y="2697480"/>
                </a:lnTo>
                <a:lnTo>
                  <a:pt x="793242" y="2697480"/>
                </a:lnTo>
                <a:lnTo>
                  <a:pt x="795528" y="2694432"/>
                </a:lnTo>
                <a:close/>
              </a:path>
              <a:path w="1323975" h="2767329">
                <a:moveTo>
                  <a:pt x="777240" y="2689098"/>
                </a:moveTo>
                <a:lnTo>
                  <a:pt x="776478" y="2686050"/>
                </a:lnTo>
                <a:lnTo>
                  <a:pt x="774192" y="2683002"/>
                </a:lnTo>
                <a:lnTo>
                  <a:pt x="770382" y="2683764"/>
                </a:lnTo>
                <a:lnTo>
                  <a:pt x="768096" y="2686050"/>
                </a:lnTo>
                <a:lnTo>
                  <a:pt x="768096" y="2689860"/>
                </a:lnTo>
                <a:lnTo>
                  <a:pt x="771144" y="2692146"/>
                </a:lnTo>
                <a:lnTo>
                  <a:pt x="774954" y="2692146"/>
                </a:lnTo>
                <a:lnTo>
                  <a:pt x="777240" y="2689098"/>
                </a:lnTo>
                <a:close/>
              </a:path>
              <a:path w="1323975" h="2767329">
                <a:moveTo>
                  <a:pt x="758952" y="2683764"/>
                </a:moveTo>
                <a:lnTo>
                  <a:pt x="758190" y="2679954"/>
                </a:lnTo>
                <a:lnTo>
                  <a:pt x="755904" y="2677668"/>
                </a:lnTo>
                <a:lnTo>
                  <a:pt x="752094" y="2678430"/>
                </a:lnTo>
                <a:lnTo>
                  <a:pt x="749808" y="2680716"/>
                </a:lnTo>
                <a:lnTo>
                  <a:pt x="749808" y="2684526"/>
                </a:lnTo>
                <a:lnTo>
                  <a:pt x="752856" y="2686812"/>
                </a:lnTo>
                <a:lnTo>
                  <a:pt x="756666" y="2686812"/>
                </a:lnTo>
                <a:lnTo>
                  <a:pt x="758952" y="2683764"/>
                </a:lnTo>
                <a:close/>
              </a:path>
              <a:path w="1323975" h="2767329">
                <a:moveTo>
                  <a:pt x="740664" y="2678430"/>
                </a:moveTo>
                <a:lnTo>
                  <a:pt x="740664" y="2674620"/>
                </a:lnTo>
                <a:lnTo>
                  <a:pt x="737616" y="2672334"/>
                </a:lnTo>
                <a:lnTo>
                  <a:pt x="733806" y="2672334"/>
                </a:lnTo>
                <a:lnTo>
                  <a:pt x="731520" y="2674620"/>
                </a:lnTo>
                <a:lnTo>
                  <a:pt x="731520" y="2678430"/>
                </a:lnTo>
                <a:lnTo>
                  <a:pt x="734568" y="2680716"/>
                </a:lnTo>
                <a:lnTo>
                  <a:pt x="734568" y="2681478"/>
                </a:lnTo>
                <a:lnTo>
                  <a:pt x="738378" y="2680716"/>
                </a:lnTo>
                <a:lnTo>
                  <a:pt x="740664" y="2678430"/>
                </a:lnTo>
                <a:close/>
              </a:path>
              <a:path w="1323975" h="2767329">
                <a:moveTo>
                  <a:pt x="722376" y="2672334"/>
                </a:moveTo>
                <a:lnTo>
                  <a:pt x="722376" y="2668524"/>
                </a:lnTo>
                <a:lnTo>
                  <a:pt x="719328" y="2666238"/>
                </a:lnTo>
                <a:lnTo>
                  <a:pt x="716280" y="2666238"/>
                </a:lnTo>
                <a:lnTo>
                  <a:pt x="713232" y="2668524"/>
                </a:lnTo>
                <a:lnTo>
                  <a:pt x="713994" y="2672334"/>
                </a:lnTo>
                <a:lnTo>
                  <a:pt x="716280" y="2674620"/>
                </a:lnTo>
                <a:lnTo>
                  <a:pt x="720090" y="2674620"/>
                </a:lnTo>
                <a:lnTo>
                  <a:pt x="722376" y="2672334"/>
                </a:lnTo>
                <a:close/>
              </a:path>
              <a:path w="1323975" h="2767329">
                <a:moveTo>
                  <a:pt x="704850" y="2665476"/>
                </a:moveTo>
                <a:lnTo>
                  <a:pt x="704088" y="2662428"/>
                </a:lnTo>
                <a:lnTo>
                  <a:pt x="701802" y="2659380"/>
                </a:lnTo>
                <a:lnTo>
                  <a:pt x="697992" y="2660142"/>
                </a:lnTo>
                <a:lnTo>
                  <a:pt x="695706" y="2662428"/>
                </a:lnTo>
                <a:lnTo>
                  <a:pt x="695706" y="2666238"/>
                </a:lnTo>
                <a:lnTo>
                  <a:pt x="697992" y="2668524"/>
                </a:lnTo>
                <a:lnTo>
                  <a:pt x="701802" y="2668524"/>
                </a:lnTo>
                <a:lnTo>
                  <a:pt x="704850" y="2665476"/>
                </a:lnTo>
                <a:close/>
              </a:path>
              <a:path w="1323975" h="2767329">
                <a:moveTo>
                  <a:pt x="686562" y="2659380"/>
                </a:moveTo>
                <a:lnTo>
                  <a:pt x="686562" y="2655570"/>
                </a:lnTo>
                <a:lnTo>
                  <a:pt x="684276" y="2652522"/>
                </a:lnTo>
                <a:lnTo>
                  <a:pt x="680466" y="2652522"/>
                </a:lnTo>
                <a:lnTo>
                  <a:pt x="678180" y="2655570"/>
                </a:lnTo>
                <a:lnTo>
                  <a:pt x="677418" y="2659380"/>
                </a:lnTo>
                <a:lnTo>
                  <a:pt x="680466" y="2661666"/>
                </a:lnTo>
                <a:lnTo>
                  <a:pt x="684276" y="2661666"/>
                </a:lnTo>
                <a:lnTo>
                  <a:pt x="686562" y="2659380"/>
                </a:lnTo>
                <a:close/>
              </a:path>
              <a:path w="1323975" h="2767329">
                <a:moveTo>
                  <a:pt x="669036" y="2651760"/>
                </a:moveTo>
                <a:lnTo>
                  <a:pt x="669036" y="2647950"/>
                </a:lnTo>
                <a:lnTo>
                  <a:pt x="666750" y="2645664"/>
                </a:lnTo>
                <a:lnTo>
                  <a:pt x="662940" y="2645664"/>
                </a:lnTo>
                <a:lnTo>
                  <a:pt x="659892" y="2647950"/>
                </a:lnTo>
                <a:lnTo>
                  <a:pt x="659892" y="2651760"/>
                </a:lnTo>
                <a:lnTo>
                  <a:pt x="662940" y="2654046"/>
                </a:lnTo>
                <a:lnTo>
                  <a:pt x="666750" y="2654808"/>
                </a:lnTo>
                <a:lnTo>
                  <a:pt x="669036" y="2651760"/>
                </a:lnTo>
                <a:close/>
              </a:path>
              <a:path w="1323975" h="2767329">
                <a:moveTo>
                  <a:pt x="651510" y="2644140"/>
                </a:moveTo>
                <a:lnTo>
                  <a:pt x="651510" y="2641092"/>
                </a:lnTo>
                <a:lnTo>
                  <a:pt x="649224" y="2638044"/>
                </a:lnTo>
                <a:lnTo>
                  <a:pt x="645414" y="2638044"/>
                </a:lnTo>
                <a:lnTo>
                  <a:pt x="643128" y="2640330"/>
                </a:lnTo>
                <a:lnTo>
                  <a:pt x="642366" y="2644140"/>
                </a:lnTo>
                <a:lnTo>
                  <a:pt x="645414" y="2646426"/>
                </a:lnTo>
                <a:lnTo>
                  <a:pt x="648462" y="2647188"/>
                </a:lnTo>
                <a:lnTo>
                  <a:pt x="651510" y="2644140"/>
                </a:lnTo>
                <a:close/>
              </a:path>
              <a:path w="1323975" h="2767329">
                <a:moveTo>
                  <a:pt x="633984" y="2636520"/>
                </a:moveTo>
                <a:lnTo>
                  <a:pt x="633984" y="2632710"/>
                </a:lnTo>
                <a:lnTo>
                  <a:pt x="631698" y="2630424"/>
                </a:lnTo>
                <a:lnTo>
                  <a:pt x="627888" y="2629662"/>
                </a:lnTo>
                <a:lnTo>
                  <a:pt x="625602" y="2632710"/>
                </a:lnTo>
                <a:lnTo>
                  <a:pt x="625602" y="2635758"/>
                </a:lnTo>
                <a:lnTo>
                  <a:pt x="627888" y="2638806"/>
                </a:lnTo>
                <a:lnTo>
                  <a:pt x="631698" y="2638806"/>
                </a:lnTo>
                <a:lnTo>
                  <a:pt x="633984" y="2636520"/>
                </a:lnTo>
                <a:close/>
              </a:path>
              <a:path w="1323975" h="2767329">
                <a:moveTo>
                  <a:pt x="617220" y="2628138"/>
                </a:moveTo>
                <a:lnTo>
                  <a:pt x="617220" y="2624328"/>
                </a:lnTo>
                <a:lnTo>
                  <a:pt x="614934" y="2622042"/>
                </a:lnTo>
                <a:lnTo>
                  <a:pt x="611124" y="2621280"/>
                </a:lnTo>
                <a:lnTo>
                  <a:pt x="608838" y="2623566"/>
                </a:lnTo>
                <a:lnTo>
                  <a:pt x="608076" y="2627376"/>
                </a:lnTo>
                <a:lnTo>
                  <a:pt x="610362" y="2630424"/>
                </a:lnTo>
                <a:lnTo>
                  <a:pt x="614172" y="2630424"/>
                </a:lnTo>
                <a:lnTo>
                  <a:pt x="617220" y="2628138"/>
                </a:lnTo>
                <a:close/>
              </a:path>
              <a:path w="1323975" h="2767329">
                <a:moveTo>
                  <a:pt x="600456" y="2615946"/>
                </a:moveTo>
                <a:lnTo>
                  <a:pt x="598170" y="2612898"/>
                </a:lnTo>
                <a:lnTo>
                  <a:pt x="594360" y="2612898"/>
                </a:lnTo>
                <a:lnTo>
                  <a:pt x="591312" y="2615184"/>
                </a:lnTo>
                <a:lnTo>
                  <a:pt x="591312" y="2618232"/>
                </a:lnTo>
                <a:lnTo>
                  <a:pt x="593598" y="2621280"/>
                </a:lnTo>
                <a:lnTo>
                  <a:pt x="596646" y="2622042"/>
                </a:lnTo>
                <a:lnTo>
                  <a:pt x="599694" y="2619756"/>
                </a:lnTo>
                <a:lnTo>
                  <a:pt x="600456" y="2615946"/>
                </a:lnTo>
                <a:close/>
              </a:path>
              <a:path w="1323975" h="2767329">
                <a:moveTo>
                  <a:pt x="583692" y="2606802"/>
                </a:moveTo>
                <a:lnTo>
                  <a:pt x="581406" y="2603754"/>
                </a:lnTo>
                <a:lnTo>
                  <a:pt x="577596" y="2603754"/>
                </a:lnTo>
                <a:lnTo>
                  <a:pt x="574548" y="2606040"/>
                </a:lnTo>
                <a:lnTo>
                  <a:pt x="574548" y="2609088"/>
                </a:lnTo>
                <a:lnTo>
                  <a:pt x="576834" y="2612136"/>
                </a:lnTo>
                <a:lnTo>
                  <a:pt x="579882" y="2612898"/>
                </a:lnTo>
                <a:lnTo>
                  <a:pt x="582930" y="2610612"/>
                </a:lnTo>
                <a:lnTo>
                  <a:pt x="583692" y="2606802"/>
                </a:lnTo>
                <a:close/>
              </a:path>
              <a:path w="1323975" h="2767329">
                <a:moveTo>
                  <a:pt x="566928" y="2601468"/>
                </a:moveTo>
                <a:lnTo>
                  <a:pt x="566928" y="2597658"/>
                </a:lnTo>
                <a:lnTo>
                  <a:pt x="564642" y="2594610"/>
                </a:lnTo>
                <a:lnTo>
                  <a:pt x="561594" y="2593848"/>
                </a:lnTo>
                <a:lnTo>
                  <a:pt x="558546" y="2596134"/>
                </a:lnTo>
                <a:lnTo>
                  <a:pt x="557784" y="2599944"/>
                </a:lnTo>
                <a:lnTo>
                  <a:pt x="560070" y="2602992"/>
                </a:lnTo>
                <a:lnTo>
                  <a:pt x="563880" y="2603754"/>
                </a:lnTo>
                <a:lnTo>
                  <a:pt x="566928" y="2601468"/>
                </a:lnTo>
                <a:close/>
              </a:path>
              <a:path w="1323975" h="2767329">
                <a:moveTo>
                  <a:pt x="550926" y="2587752"/>
                </a:moveTo>
                <a:lnTo>
                  <a:pt x="548640" y="2584704"/>
                </a:lnTo>
                <a:lnTo>
                  <a:pt x="544830" y="2584704"/>
                </a:lnTo>
                <a:lnTo>
                  <a:pt x="541782" y="2586228"/>
                </a:lnTo>
                <a:lnTo>
                  <a:pt x="541782" y="2590038"/>
                </a:lnTo>
                <a:lnTo>
                  <a:pt x="543306" y="2593086"/>
                </a:lnTo>
                <a:lnTo>
                  <a:pt x="547116" y="2593848"/>
                </a:lnTo>
                <a:lnTo>
                  <a:pt x="550164" y="2591562"/>
                </a:lnTo>
                <a:lnTo>
                  <a:pt x="550926" y="2587752"/>
                </a:lnTo>
                <a:close/>
              </a:path>
              <a:path w="1323975" h="2767329">
                <a:moveTo>
                  <a:pt x="534140" y="2576237"/>
                </a:moveTo>
                <a:lnTo>
                  <a:pt x="528704" y="2574002"/>
                </a:lnTo>
                <a:lnTo>
                  <a:pt x="525018" y="2580132"/>
                </a:lnTo>
                <a:lnTo>
                  <a:pt x="527304" y="2583180"/>
                </a:lnTo>
                <a:lnTo>
                  <a:pt x="533746" y="2582072"/>
                </a:lnTo>
                <a:lnTo>
                  <a:pt x="534140" y="2576237"/>
                </a:lnTo>
                <a:close/>
              </a:path>
              <a:path w="1323975" h="2767329">
                <a:moveTo>
                  <a:pt x="518922" y="2567940"/>
                </a:moveTo>
                <a:lnTo>
                  <a:pt x="516636" y="2564892"/>
                </a:lnTo>
                <a:lnTo>
                  <a:pt x="512826" y="2564130"/>
                </a:lnTo>
                <a:lnTo>
                  <a:pt x="509778" y="2565654"/>
                </a:lnTo>
                <a:lnTo>
                  <a:pt x="509016" y="2569464"/>
                </a:lnTo>
                <a:lnTo>
                  <a:pt x="511302" y="2572512"/>
                </a:lnTo>
                <a:lnTo>
                  <a:pt x="515112" y="2573274"/>
                </a:lnTo>
                <a:lnTo>
                  <a:pt x="518160" y="2570988"/>
                </a:lnTo>
                <a:lnTo>
                  <a:pt x="518922" y="2567940"/>
                </a:lnTo>
                <a:close/>
              </a:path>
              <a:path w="1323975" h="2767329">
                <a:moveTo>
                  <a:pt x="502920" y="2557272"/>
                </a:moveTo>
                <a:lnTo>
                  <a:pt x="500634" y="2554224"/>
                </a:lnTo>
                <a:lnTo>
                  <a:pt x="496824" y="2553462"/>
                </a:lnTo>
                <a:lnTo>
                  <a:pt x="493776" y="2554986"/>
                </a:lnTo>
                <a:lnTo>
                  <a:pt x="493014" y="2558796"/>
                </a:lnTo>
                <a:lnTo>
                  <a:pt x="495300" y="2561844"/>
                </a:lnTo>
                <a:lnTo>
                  <a:pt x="499110" y="2562606"/>
                </a:lnTo>
                <a:lnTo>
                  <a:pt x="502158" y="2561082"/>
                </a:lnTo>
                <a:lnTo>
                  <a:pt x="502920" y="2557272"/>
                </a:lnTo>
                <a:close/>
              </a:path>
              <a:path w="1323975" h="2767329">
                <a:moveTo>
                  <a:pt x="486918" y="2546604"/>
                </a:moveTo>
                <a:lnTo>
                  <a:pt x="485394" y="2543556"/>
                </a:lnTo>
                <a:lnTo>
                  <a:pt x="481584" y="2542794"/>
                </a:lnTo>
                <a:lnTo>
                  <a:pt x="478536" y="2544318"/>
                </a:lnTo>
                <a:lnTo>
                  <a:pt x="477774" y="2548128"/>
                </a:lnTo>
                <a:lnTo>
                  <a:pt x="479298" y="2551176"/>
                </a:lnTo>
                <a:lnTo>
                  <a:pt x="483108" y="2551938"/>
                </a:lnTo>
                <a:lnTo>
                  <a:pt x="486156" y="2549652"/>
                </a:lnTo>
                <a:lnTo>
                  <a:pt x="486918" y="2546604"/>
                </a:lnTo>
                <a:close/>
              </a:path>
              <a:path w="1323975" h="2767329">
                <a:moveTo>
                  <a:pt x="471678" y="2535174"/>
                </a:moveTo>
                <a:lnTo>
                  <a:pt x="469392" y="2532126"/>
                </a:lnTo>
                <a:lnTo>
                  <a:pt x="466344" y="2531364"/>
                </a:lnTo>
                <a:lnTo>
                  <a:pt x="463296" y="2533650"/>
                </a:lnTo>
                <a:lnTo>
                  <a:pt x="462534" y="2536698"/>
                </a:lnTo>
                <a:lnTo>
                  <a:pt x="464058" y="2539746"/>
                </a:lnTo>
                <a:lnTo>
                  <a:pt x="467868" y="2540508"/>
                </a:lnTo>
                <a:lnTo>
                  <a:pt x="470916" y="2538984"/>
                </a:lnTo>
                <a:lnTo>
                  <a:pt x="471678" y="2535174"/>
                </a:lnTo>
                <a:close/>
              </a:path>
              <a:path w="1323975" h="2767329">
                <a:moveTo>
                  <a:pt x="456438" y="2524506"/>
                </a:moveTo>
                <a:lnTo>
                  <a:pt x="454152" y="2520696"/>
                </a:lnTo>
                <a:lnTo>
                  <a:pt x="451104" y="2519934"/>
                </a:lnTo>
                <a:lnTo>
                  <a:pt x="448056" y="2522220"/>
                </a:lnTo>
                <a:lnTo>
                  <a:pt x="446532" y="2525268"/>
                </a:lnTo>
                <a:lnTo>
                  <a:pt x="448818" y="2528316"/>
                </a:lnTo>
                <a:lnTo>
                  <a:pt x="451866" y="2529840"/>
                </a:lnTo>
                <a:lnTo>
                  <a:pt x="455676" y="2527554"/>
                </a:lnTo>
                <a:lnTo>
                  <a:pt x="456438" y="2524506"/>
                </a:lnTo>
                <a:close/>
              </a:path>
              <a:path w="1323975" h="2767329">
                <a:moveTo>
                  <a:pt x="441198" y="2512314"/>
                </a:moveTo>
                <a:lnTo>
                  <a:pt x="439674" y="2509266"/>
                </a:lnTo>
                <a:lnTo>
                  <a:pt x="435864" y="2508504"/>
                </a:lnTo>
                <a:lnTo>
                  <a:pt x="432816" y="2510028"/>
                </a:lnTo>
                <a:lnTo>
                  <a:pt x="431292" y="2513838"/>
                </a:lnTo>
                <a:lnTo>
                  <a:pt x="433578" y="2516886"/>
                </a:lnTo>
                <a:lnTo>
                  <a:pt x="436626" y="2518410"/>
                </a:lnTo>
                <a:lnTo>
                  <a:pt x="440436" y="2516124"/>
                </a:lnTo>
                <a:lnTo>
                  <a:pt x="441198" y="2512314"/>
                </a:lnTo>
                <a:close/>
              </a:path>
              <a:path w="1323975" h="2767329">
                <a:moveTo>
                  <a:pt x="425958" y="2500884"/>
                </a:moveTo>
                <a:lnTo>
                  <a:pt x="424434" y="2497836"/>
                </a:lnTo>
                <a:lnTo>
                  <a:pt x="420624" y="2497074"/>
                </a:lnTo>
                <a:lnTo>
                  <a:pt x="417576" y="2498598"/>
                </a:lnTo>
                <a:lnTo>
                  <a:pt x="416814" y="2501646"/>
                </a:lnTo>
                <a:lnTo>
                  <a:pt x="418338" y="2505456"/>
                </a:lnTo>
                <a:lnTo>
                  <a:pt x="422148" y="2506218"/>
                </a:lnTo>
                <a:lnTo>
                  <a:pt x="425196" y="2504694"/>
                </a:lnTo>
                <a:lnTo>
                  <a:pt x="425958" y="2500884"/>
                </a:lnTo>
                <a:close/>
              </a:path>
              <a:path w="1323975" h="2767329">
                <a:moveTo>
                  <a:pt x="411480" y="2489454"/>
                </a:moveTo>
                <a:lnTo>
                  <a:pt x="409956" y="2485644"/>
                </a:lnTo>
                <a:lnTo>
                  <a:pt x="406146" y="2484882"/>
                </a:lnTo>
                <a:lnTo>
                  <a:pt x="403098" y="2486406"/>
                </a:lnTo>
                <a:lnTo>
                  <a:pt x="401574" y="2490216"/>
                </a:lnTo>
                <a:lnTo>
                  <a:pt x="403098" y="2493264"/>
                </a:lnTo>
                <a:lnTo>
                  <a:pt x="406908" y="2494026"/>
                </a:lnTo>
                <a:lnTo>
                  <a:pt x="409956" y="2492502"/>
                </a:lnTo>
                <a:lnTo>
                  <a:pt x="411480" y="2489454"/>
                </a:lnTo>
                <a:close/>
              </a:path>
              <a:path w="1323975" h="2767329">
                <a:moveTo>
                  <a:pt x="397002" y="2477262"/>
                </a:moveTo>
                <a:lnTo>
                  <a:pt x="394716" y="2473452"/>
                </a:lnTo>
                <a:lnTo>
                  <a:pt x="391668" y="2472690"/>
                </a:lnTo>
                <a:lnTo>
                  <a:pt x="388620" y="2474214"/>
                </a:lnTo>
                <a:lnTo>
                  <a:pt x="387096" y="2478024"/>
                </a:lnTo>
                <a:lnTo>
                  <a:pt x="388620" y="2481072"/>
                </a:lnTo>
                <a:lnTo>
                  <a:pt x="392430" y="2481834"/>
                </a:lnTo>
                <a:lnTo>
                  <a:pt x="395478" y="2480310"/>
                </a:lnTo>
                <a:lnTo>
                  <a:pt x="397002" y="2477262"/>
                </a:lnTo>
                <a:close/>
              </a:path>
              <a:path w="1323975" h="2767329">
                <a:moveTo>
                  <a:pt x="382524" y="2464308"/>
                </a:moveTo>
                <a:lnTo>
                  <a:pt x="380238" y="2461260"/>
                </a:lnTo>
                <a:lnTo>
                  <a:pt x="377190" y="2460498"/>
                </a:lnTo>
                <a:lnTo>
                  <a:pt x="374142" y="2462022"/>
                </a:lnTo>
                <a:lnTo>
                  <a:pt x="372618" y="2465070"/>
                </a:lnTo>
                <a:lnTo>
                  <a:pt x="374142" y="2468118"/>
                </a:lnTo>
                <a:lnTo>
                  <a:pt x="374142" y="2468880"/>
                </a:lnTo>
                <a:lnTo>
                  <a:pt x="377952" y="2469642"/>
                </a:lnTo>
                <a:lnTo>
                  <a:pt x="381000" y="2468118"/>
                </a:lnTo>
                <a:lnTo>
                  <a:pt x="382524" y="2464308"/>
                </a:lnTo>
                <a:close/>
              </a:path>
              <a:path w="1323975" h="2767329">
                <a:moveTo>
                  <a:pt x="368046" y="2452116"/>
                </a:moveTo>
                <a:lnTo>
                  <a:pt x="366522" y="2449068"/>
                </a:lnTo>
                <a:lnTo>
                  <a:pt x="362712" y="2447544"/>
                </a:lnTo>
                <a:lnTo>
                  <a:pt x="359664" y="2449068"/>
                </a:lnTo>
                <a:lnTo>
                  <a:pt x="358140" y="2452116"/>
                </a:lnTo>
                <a:lnTo>
                  <a:pt x="359664" y="2455926"/>
                </a:lnTo>
                <a:lnTo>
                  <a:pt x="363474" y="2457450"/>
                </a:lnTo>
                <a:lnTo>
                  <a:pt x="366522" y="2455164"/>
                </a:lnTo>
                <a:lnTo>
                  <a:pt x="368046" y="2452116"/>
                </a:lnTo>
                <a:close/>
              </a:path>
              <a:path w="1323975" h="2767329">
                <a:moveTo>
                  <a:pt x="353568" y="2439162"/>
                </a:moveTo>
                <a:lnTo>
                  <a:pt x="352044" y="2436114"/>
                </a:lnTo>
                <a:lnTo>
                  <a:pt x="348996" y="2434590"/>
                </a:lnTo>
                <a:lnTo>
                  <a:pt x="345186" y="2436114"/>
                </a:lnTo>
                <a:lnTo>
                  <a:pt x="344424" y="2439924"/>
                </a:lnTo>
                <a:lnTo>
                  <a:pt x="345948" y="2442972"/>
                </a:lnTo>
                <a:lnTo>
                  <a:pt x="348996" y="2444496"/>
                </a:lnTo>
                <a:lnTo>
                  <a:pt x="352806" y="2442972"/>
                </a:lnTo>
                <a:lnTo>
                  <a:pt x="353568" y="2439162"/>
                </a:lnTo>
                <a:close/>
              </a:path>
              <a:path w="1323975" h="2767329">
                <a:moveTo>
                  <a:pt x="339852" y="2426208"/>
                </a:moveTo>
                <a:lnTo>
                  <a:pt x="338328" y="2423160"/>
                </a:lnTo>
                <a:lnTo>
                  <a:pt x="335280" y="2421636"/>
                </a:lnTo>
                <a:lnTo>
                  <a:pt x="331470" y="2423160"/>
                </a:lnTo>
                <a:lnTo>
                  <a:pt x="329946" y="2426970"/>
                </a:lnTo>
                <a:lnTo>
                  <a:pt x="331470" y="2430018"/>
                </a:lnTo>
                <a:lnTo>
                  <a:pt x="335280" y="2431542"/>
                </a:lnTo>
                <a:lnTo>
                  <a:pt x="338328" y="2430018"/>
                </a:lnTo>
                <a:lnTo>
                  <a:pt x="339852" y="2426208"/>
                </a:lnTo>
                <a:close/>
              </a:path>
              <a:path w="1323975" h="2767329">
                <a:moveTo>
                  <a:pt x="326136" y="2413254"/>
                </a:moveTo>
                <a:lnTo>
                  <a:pt x="324612" y="2410206"/>
                </a:lnTo>
                <a:lnTo>
                  <a:pt x="321564" y="2408682"/>
                </a:lnTo>
                <a:lnTo>
                  <a:pt x="317754" y="2410206"/>
                </a:lnTo>
                <a:lnTo>
                  <a:pt x="316230" y="2413254"/>
                </a:lnTo>
                <a:lnTo>
                  <a:pt x="317754" y="2417064"/>
                </a:lnTo>
                <a:lnTo>
                  <a:pt x="321564" y="2417826"/>
                </a:lnTo>
                <a:lnTo>
                  <a:pt x="324612" y="2417064"/>
                </a:lnTo>
                <a:lnTo>
                  <a:pt x="326136" y="2413254"/>
                </a:lnTo>
                <a:close/>
              </a:path>
              <a:path w="1323975" h="2767329">
                <a:moveTo>
                  <a:pt x="312420" y="2400300"/>
                </a:moveTo>
                <a:lnTo>
                  <a:pt x="310896" y="2396490"/>
                </a:lnTo>
                <a:lnTo>
                  <a:pt x="307848" y="2394966"/>
                </a:lnTo>
                <a:lnTo>
                  <a:pt x="304038" y="2396490"/>
                </a:lnTo>
                <a:lnTo>
                  <a:pt x="303276" y="2400300"/>
                </a:lnTo>
                <a:lnTo>
                  <a:pt x="304038" y="2403348"/>
                </a:lnTo>
                <a:lnTo>
                  <a:pt x="307848" y="2404872"/>
                </a:lnTo>
                <a:lnTo>
                  <a:pt x="310896" y="2403348"/>
                </a:lnTo>
                <a:lnTo>
                  <a:pt x="312420" y="2400300"/>
                </a:lnTo>
                <a:close/>
              </a:path>
              <a:path w="1323975" h="2767329">
                <a:moveTo>
                  <a:pt x="299466" y="2386584"/>
                </a:moveTo>
                <a:lnTo>
                  <a:pt x="297942" y="2382774"/>
                </a:lnTo>
                <a:lnTo>
                  <a:pt x="294132" y="2381250"/>
                </a:lnTo>
                <a:lnTo>
                  <a:pt x="291084" y="2382774"/>
                </a:lnTo>
                <a:lnTo>
                  <a:pt x="289560" y="2386584"/>
                </a:lnTo>
                <a:lnTo>
                  <a:pt x="291084" y="2389632"/>
                </a:lnTo>
                <a:lnTo>
                  <a:pt x="294132" y="2391156"/>
                </a:lnTo>
                <a:lnTo>
                  <a:pt x="297942" y="2389632"/>
                </a:lnTo>
                <a:lnTo>
                  <a:pt x="299466" y="2386584"/>
                </a:lnTo>
                <a:close/>
              </a:path>
              <a:path w="1323975" h="2767329">
                <a:moveTo>
                  <a:pt x="285750" y="2372868"/>
                </a:moveTo>
                <a:lnTo>
                  <a:pt x="284226" y="2369058"/>
                </a:lnTo>
                <a:lnTo>
                  <a:pt x="281178" y="2367534"/>
                </a:lnTo>
                <a:lnTo>
                  <a:pt x="278130" y="2369058"/>
                </a:lnTo>
                <a:lnTo>
                  <a:pt x="276606" y="2372868"/>
                </a:lnTo>
                <a:lnTo>
                  <a:pt x="277368" y="2375916"/>
                </a:lnTo>
                <a:lnTo>
                  <a:pt x="281178" y="2377440"/>
                </a:lnTo>
                <a:lnTo>
                  <a:pt x="284226" y="2375916"/>
                </a:lnTo>
                <a:lnTo>
                  <a:pt x="285750" y="2372868"/>
                </a:lnTo>
                <a:close/>
              </a:path>
              <a:path w="1323975" h="2767329">
                <a:moveTo>
                  <a:pt x="272796" y="2359152"/>
                </a:moveTo>
                <a:lnTo>
                  <a:pt x="271272" y="2355342"/>
                </a:lnTo>
                <a:lnTo>
                  <a:pt x="268224" y="2353818"/>
                </a:lnTo>
                <a:lnTo>
                  <a:pt x="265176" y="2355342"/>
                </a:lnTo>
                <a:lnTo>
                  <a:pt x="263652" y="2358390"/>
                </a:lnTo>
                <a:lnTo>
                  <a:pt x="264414" y="2362200"/>
                </a:lnTo>
                <a:lnTo>
                  <a:pt x="268224" y="2363724"/>
                </a:lnTo>
                <a:lnTo>
                  <a:pt x="271272" y="2362200"/>
                </a:lnTo>
                <a:lnTo>
                  <a:pt x="272796" y="2359152"/>
                </a:lnTo>
                <a:close/>
              </a:path>
              <a:path w="1323975" h="2767329">
                <a:moveTo>
                  <a:pt x="259842" y="2345436"/>
                </a:moveTo>
                <a:lnTo>
                  <a:pt x="259080" y="2341626"/>
                </a:lnTo>
                <a:lnTo>
                  <a:pt x="255270" y="2340102"/>
                </a:lnTo>
                <a:lnTo>
                  <a:pt x="252222" y="2340864"/>
                </a:lnTo>
                <a:lnTo>
                  <a:pt x="250698" y="2343912"/>
                </a:lnTo>
                <a:lnTo>
                  <a:pt x="251460" y="2347722"/>
                </a:lnTo>
                <a:lnTo>
                  <a:pt x="254508" y="2349246"/>
                </a:lnTo>
                <a:lnTo>
                  <a:pt x="258318" y="2348484"/>
                </a:lnTo>
                <a:lnTo>
                  <a:pt x="259842" y="2345436"/>
                </a:lnTo>
                <a:close/>
              </a:path>
              <a:path w="1323975" h="2767329">
                <a:moveTo>
                  <a:pt x="247650" y="2330958"/>
                </a:moveTo>
                <a:lnTo>
                  <a:pt x="246126" y="2327148"/>
                </a:lnTo>
                <a:lnTo>
                  <a:pt x="243078" y="2325624"/>
                </a:lnTo>
                <a:lnTo>
                  <a:pt x="239268" y="2326386"/>
                </a:lnTo>
                <a:lnTo>
                  <a:pt x="237744" y="2330196"/>
                </a:lnTo>
                <a:lnTo>
                  <a:pt x="239268" y="2333244"/>
                </a:lnTo>
                <a:lnTo>
                  <a:pt x="242316" y="2335530"/>
                </a:lnTo>
                <a:lnTo>
                  <a:pt x="245364" y="2334006"/>
                </a:lnTo>
                <a:lnTo>
                  <a:pt x="247650" y="2330958"/>
                </a:lnTo>
                <a:close/>
              </a:path>
              <a:path w="1323975" h="2767329">
                <a:moveTo>
                  <a:pt x="234696" y="2316480"/>
                </a:moveTo>
                <a:lnTo>
                  <a:pt x="233934" y="2312670"/>
                </a:lnTo>
                <a:lnTo>
                  <a:pt x="230886" y="2311146"/>
                </a:lnTo>
                <a:lnTo>
                  <a:pt x="227076" y="2311908"/>
                </a:lnTo>
                <a:lnTo>
                  <a:pt x="225552" y="2315718"/>
                </a:lnTo>
                <a:lnTo>
                  <a:pt x="226314" y="2318766"/>
                </a:lnTo>
                <a:lnTo>
                  <a:pt x="230124" y="2321052"/>
                </a:lnTo>
                <a:lnTo>
                  <a:pt x="233172" y="2319528"/>
                </a:lnTo>
                <a:lnTo>
                  <a:pt x="234696" y="2316480"/>
                </a:lnTo>
                <a:close/>
              </a:path>
              <a:path w="1323975" h="2767329">
                <a:moveTo>
                  <a:pt x="222504" y="2302002"/>
                </a:moveTo>
                <a:lnTo>
                  <a:pt x="221742" y="2298192"/>
                </a:lnTo>
                <a:lnTo>
                  <a:pt x="218694" y="2296668"/>
                </a:lnTo>
                <a:lnTo>
                  <a:pt x="214884" y="2297430"/>
                </a:lnTo>
                <a:lnTo>
                  <a:pt x="213360" y="2300478"/>
                </a:lnTo>
                <a:lnTo>
                  <a:pt x="214122" y="2304288"/>
                </a:lnTo>
                <a:lnTo>
                  <a:pt x="217932" y="2305812"/>
                </a:lnTo>
                <a:lnTo>
                  <a:pt x="220980" y="2305050"/>
                </a:lnTo>
                <a:lnTo>
                  <a:pt x="222504" y="2302002"/>
                </a:lnTo>
                <a:close/>
              </a:path>
              <a:path w="1323975" h="2767329">
                <a:moveTo>
                  <a:pt x="211074" y="2286762"/>
                </a:moveTo>
                <a:lnTo>
                  <a:pt x="209550" y="2283714"/>
                </a:lnTo>
                <a:lnTo>
                  <a:pt x="206502" y="2281428"/>
                </a:lnTo>
                <a:lnTo>
                  <a:pt x="203454" y="2282952"/>
                </a:lnTo>
                <a:lnTo>
                  <a:pt x="201168" y="2286000"/>
                </a:lnTo>
                <a:lnTo>
                  <a:pt x="201930" y="2289048"/>
                </a:lnTo>
                <a:lnTo>
                  <a:pt x="202692" y="2289048"/>
                </a:lnTo>
                <a:lnTo>
                  <a:pt x="205740" y="2291334"/>
                </a:lnTo>
                <a:lnTo>
                  <a:pt x="208788" y="2289810"/>
                </a:lnTo>
                <a:lnTo>
                  <a:pt x="211074" y="2286762"/>
                </a:lnTo>
                <a:close/>
              </a:path>
              <a:path w="1323975" h="2767329">
                <a:moveTo>
                  <a:pt x="198882" y="2272284"/>
                </a:moveTo>
                <a:lnTo>
                  <a:pt x="198120" y="2268474"/>
                </a:lnTo>
                <a:lnTo>
                  <a:pt x="195072" y="2266950"/>
                </a:lnTo>
                <a:lnTo>
                  <a:pt x="191262" y="2267712"/>
                </a:lnTo>
                <a:lnTo>
                  <a:pt x="189738" y="2270760"/>
                </a:lnTo>
                <a:lnTo>
                  <a:pt x="190500" y="2274570"/>
                </a:lnTo>
                <a:lnTo>
                  <a:pt x="193548" y="2276094"/>
                </a:lnTo>
                <a:lnTo>
                  <a:pt x="197358" y="2275332"/>
                </a:lnTo>
                <a:lnTo>
                  <a:pt x="198882" y="2272284"/>
                </a:lnTo>
                <a:close/>
              </a:path>
              <a:path w="1323975" h="2767329">
                <a:moveTo>
                  <a:pt x="187452" y="2257044"/>
                </a:moveTo>
                <a:lnTo>
                  <a:pt x="186690" y="2253234"/>
                </a:lnTo>
                <a:lnTo>
                  <a:pt x="183642" y="2251710"/>
                </a:lnTo>
                <a:lnTo>
                  <a:pt x="179832" y="2252472"/>
                </a:lnTo>
                <a:lnTo>
                  <a:pt x="178308" y="2255520"/>
                </a:lnTo>
                <a:lnTo>
                  <a:pt x="179070" y="2258568"/>
                </a:lnTo>
                <a:lnTo>
                  <a:pt x="179070" y="2259330"/>
                </a:lnTo>
                <a:lnTo>
                  <a:pt x="182118" y="2260854"/>
                </a:lnTo>
                <a:lnTo>
                  <a:pt x="185928" y="2260092"/>
                </a:lnTo>
                <a:lnTo>
                  <a:pt x="187452" y="2257044"/>
                </a:lnTo>
                <a:close/>
              </a:path>
              <a:path w="1323975" h="2767329">
                <a:moveTo>
                  <a:pt x="176022" y="2241804"/>
                </a:moveTo>
                <a:lnTo>
                  <a:pt x="175260" y="2237994"/>
                </a:lnTo>
                <a:lnTo>
                  <a:pt x="172212" y="2236470"/>
                </a:lnTo>
                <a:lnTo>
                  <a:pt x="169164" y="2237232"/>
                </a:lnTo>
                <a:lnTo>
                  <a:pt x="166878" y="2240280"/>
                </a:lnTo>
                <a:lnTo>
                  <a:pt x="167640" y="2243328"/>
                </a:lnTo>
                <a:lnTo>
                  <a:pt x="170688" y="2245614"/>
                </a:lnTo>
                <a:lnTo>
                  <a:pt x="174498" y="2244852"/>
                </a:lnTo>
                <a:lnTo>
                  <a:pt x="176022" y="2241804"/>
                </a:lnTo>
                <a:close/>
              </a:path>
              <a:path w="1323975" h="2767329">
                <a:moveTo>
                  <a:pt x="165354" y="2225802"/>
                </a:moveTo>
                <a:lnTo>
                  <a:pt x="164592" y="2222754"/>
                </a:lnTo>
                <a:lnTo>
                  <a:pt x="161544" y="2220468"/>
                </a:lnTo>
                <a:lnTo>
                  <a:pt x="157734" y="2221230"/>
                </a:lnTo>
                <a:lnTo>
                  <a:pt x="156210" y="2224278"/>
                </a:lnTo>
                <a:lnTo>
                  <a:pt x="156972" y="2228088"/>
                </a:lnTo>
                <a:lnTo>
                  <a:pt x="160020" y="2229612"/>
                </a:lnTo>
                <a:lnTo>
                  <a:pt x="163068" y="2228850"/>
                </a:lnTo>
                <a:lnTo>
                  <a:pt x="165354" y="2225802"/>
                </a:lnTo>
                <a:close/>
              </a:path>
              <a:path w="1323975" h="2767329">
                <a:moveTo>
                  <a:pt x="154686" y="2210562"/>
                </a:moveTo>
                <a:lnTo>
                  <a:pt x="153924" y="2206752"/>
                </a:lnTo>
                <a:lnTo>
                  <a:pt x="150876" y="2204466"/>
                </a:lnTo>
                <a:lnTo>
                  <a:pt x="147066" y="2205228"/>
                </a:lnTo>
                <a:lnTo>
                  <a:pt x="145542" y="2208276"/>
                </a:lnTo>
                <a:lnTo>
                  <a:pt x="146304" y="2212086"/>
                </a:lnTo>
                <a:lnTo>
                  <a:pt x="149352" y="2214372"/>
                </a:lnTo>
                <a:lnTo>
                  <a:pt x="152400" y="2213610"/>
                </a:lnTo>
                <a:lnTo>
                  <a:pt x="154686" y="2210562"/>
                </a:lnTo>
                <a:close/>
              </a:path>
              <a:path w="1323975" h="2767329">
                <a:moveTo>
                  <a:pt x="144018" y="2194560"/>
                </a:moveTo>
                <a:lnTo>
                  <a:pt x="144018" y="2190750"/>
                </a:lnTo>
                <a:lnTo>
                  <a:pt x="140970" y="2188464"/>
                </a:lnTo>
                <a:lnTo>
                  <a:pt x="137160" y="2189226"/>
                </a:lnTo>
                <a:lnTo>
                  <a:pt x="134874" y="2192274"/>
                </a:lnTo>
                <a:lnTo>
                  <a:pt x="135636" y="2196084"/>
                </a:lnTo>
                <a:lnTo>
                  <a:pt x="138684" y="2198370"/>
                </a:lnTo>
                <a:lnTo>
                  <a:pt x="142494" y="2197608"/>
                </a:lnTo>
                <a:lnTo>
                  <a:pt x="144018" y="2194560"/>
                </a:lnTo>
                <a:close/>
              </a:path>
              <a:path w="1323975" h="2767329">
                <a:moveTo>
                  <a:pt x="134112" y="2178558"/>
                </a:moveTo>
                <a:lnTo>
                  <a:pt x="133350" y="2174748"/>
                </a:lnTo>
                <a:lnTo>
                  <a:pt x="131064" y="2172462"/>
                </a:lnTo>
                <a:lnTo>
                  <a:pt x="127254" y="2173224"/>
                </a:lnTo>
                <a:lnTo>
                  <a:pt x="124968" y="2176272"/>
                </a:lnTo>
                <a:lnTo>
                  <a:pt x="125730" y="2179320"/>
                </a:lnTo>
                <a:lnTo>
                  <a:pt x="128778" y="2181606"/>
                </a:lnTo>
                <a:lnTo>
                  <a:pt x="131826" y="2181606"/>
                </a:lnTo>
                <a:lnTo>
                  <a:pt x="134112" y="2178558"/>
                </a:lnTo>
                <a:close/>
              </a:path>
              <a:path w="1323975" h="2767329">
                <a:moveTo>
                  <a:pt x="124206" y="2161794"/>
                </a:moveTo>
                <a:lnTo>
                  <a:pt x="124206" y="2158746"/>
                </a:lnTo>
                <a:lnTo>
                  <a:pt x="121158" y="2156460"/>
                </a:lnTo>
                <a:lnTo>
                  <a:pt x="117348" y="2156460"/>
                </a:lnTo>
                <a:lnTo>
                  <a:pt x="115062" y="2159508"/>
                </a:lnTo>
                <a:lnTo>
                  <a:pt x="115824" y="2163318"/>
                </a:lnTo>
                <a:lnTo>
                  <a:pt x="118872" y="2165604"/>
                </a:lnTo>
                <a:lnTo>
                  <a:pt x="121920" y="2164842"/>
                </a:lnTo>
                <a:lnTo>
                  <a:pt x="124206" y="2161794"/>
                </a:lnTo>
                <a:close/>
              </a:path>
              <a:path w="1323975" h="2767329">
                <a:moveTo>
                  <a:pt x="115062" y="2145792"/>
                </a:moveTo>
                <a:lnTo>
                  <a:pt x="115062" y="2141982"/>
                </a:lnTo>
                <a:lnTo>
                  <a:pt x="112014" y="2139696"/>
                </a:lnTo>
                <a:lnTo>
                  <a:pt x="108204" y="2139696"/>
                </a:lnTo>
                <a:lnTo>
                  <a:pt x="105918" y="2142744"/>
                </a:lnTo>
                <a:lnTo>
                  <a:pt x="106680" y="2146554"/>
                </a:lnTo>
                <a:lnTo>
                  <a:pt x="108966" y="2148840"/>
                </a:lnTo>
                <a:lnTo>
                  <a:pt x="112776" y="2148078"/>
                </a:lnTo>
                <a:lnTo>
                  <a:pt x="115062" y="2145792"/>
                </a:lnTo>
                <a:close/>
              </a:path>
              <a:path w="1323975" h="2767329">
                <a:moveTo>
                  <a:pt x="105918" y="2129028"/>
                </a:moveTo>
                <a:lnTo>
                  <a:pt x="105918" y="2125218"/>
                </a:lnTo>
                <a:lnTo>
                  <a:pt x="102870" y="2122932"/>
                </a:lnTo>
                <a:lnTo>
                  <a:pt x="99060" y="2122932"/>
                </a:lnTo>
                <a:lnTo>
                  <a:pt x="96774" y="2125980"/>
                </a:lnTo>
                <a:lnTo>
                  <a:pt x="97536" y="2129790"/>
                </a:lnTo>
                <a:lnTo>
                  <a:pt x="99822" y="2132076"/>
                </a:lnTo>
                <a:lnTo>
                  <a:pt x="103632" y="2131314"/>
                </a:lnTo>
                <a:lnTo>
                  <a:pt x="105918" y="2129028"/>
                </a:lnTo>
                <a:close/>
              </a:path>
              <a:path w="1323975" h="2767329">
                <a:moveTo>
                  <a:pt x="97536" y="2112264"/>
                </a:moveTo>
                <a:lnTo>
                  <a:pt x="97536" y="2108454"/>
                </a:lnTo>
                <a:lnTo>
                  <a:pt x="94488" y="2106168"/>
                </a:lnTo>
                <a:lnTo>
                  <a:pt x="90678" y="2106168"/>
                </a:lnTo>
                <a:lnTo>
                  <a:pt x="88392" y="2108454"/>
                </a:lnTo>
                <a:lnTo>
                  <a:pt x="88392" y="2112264"/>
                </a:lnTo>
                <a:lnTo>
                  <a:pt x="91440" y="2114550"/>
                </a:lnTo>
                <a:lnTo>
                  <a:pt x="95250" y="2114550"/>
                </a:lnTo>
                <a:lnTo>
                  <a:pt x="97536" y="2112264"/>
                </a:lnTo>
                <a:close/>
              </a:path>
              <a:path w="1323975" h="2767329">
                <a:moveTo>
                  <a:pt x="89154" y="2094738"/>
                </a:moveTo>
                <a:lnTo>
                  <a:pt x="89154" y="2090928"/>
                </a:lnTo>
                <a:lnTo>
                  <a:pt x="86868" y="2088642"/>
                </a:lnTo>
                <a:lnTo>
                  <a:pt x="83058" y="2088642"/>
                </a:lnTo>
                <a:lnTo>
                  <a:pt x="80772" y="2090928"/>
                </a:lnTo>
                <a:lnTo>
                  <a:pt x="80772" y="2094738"/>
                </a:lnTo>
                <a:lnTo>
                  <a:pt x="83058" y="2097786"/>
                </a:lnTo>
                <a:lnTo>
                  <a:pt x="86868" y="2097786"/>
                </a:lnTo>
                <a:lnTo>
                  <a:pt x="89154" y="2094738"/>
                </a:lnTo>
                <a:close/>
              </a:path>
              <a:path w="1323975" h="2767329">
                <a:moveTo>
                  <a:pt x="82296" y="2077212"/>
                </a:moveTo>
                <a:lnTo>
                  <a:pt x="82296" y="2074164"/>
                </a:lnTo>
                <a:lnTo>
                  <a:pt x="79248" y="2071116"/>
                </a:lnTo>
                <a:lnTo>
                  <a:pt x="76200" y="2071116"/>
                </a:lnTo>
                <a:lnTo>
                  <a:pt x="73152" y="2073402"/>
                </a:lnTo>
                <a:lnTo>
                  <a:pt x="73152" y="2077212"/>
                </a:lnTo>
                <a:lnTo>
                  <a:pt x="75438" y="2079498"/>
                </a:lnTo>
                <a:lnTo>
                  <a:pt x="79248" y="2080260"/>
                </a:lnTo>
                <a:lnTo>
                  <a:pt x="82296" y="2077212"/>
                </a:lnTo>
                <a:close/>
              </a:path>
              <a:path w="1323975" h="2767329">
                <a:moveTo>
                  <a:pt x="75438" y="2055876"/>
                </a:moveTo>
                <a:lnTo>
                  <a:pt x="73152" y="2053590"/>
                </a:lnTo>
                <a:lnTo>
                  <a:pt x="69342" y="2052828"/>
                </a:lnTo>
                <a:lnTo>
                  <a:pt x="66294" y="2055876"/>
                </a:lnTo>
                <a:lnTo>
                  <a:pt x="66294" y="2058924"/>
                </a:lnTo>
                <a:lnTo>
                  <a:pt x="68580" y="2061972"/>
                </a:lnTo>
                <a:lnTo>
                  <a:pt x="72390" y="2061972"/>
                </a:lnTo>
                <a:lnTo>
                  <a:pt x="74676" y="2059686"/>
                </a:lnTo>
                <a:lnTo>
                  <a:pt x="75438" y="2055876"/>
                </a:lnTo>
                <a:close/>
              </a:path>
              <a:path w="1323975" h="2767329">
                <a:moveTo>
                  <a:pt x="69342" y="2038350"/>
                </a:moveTo>
                <a:lnTo>
                  <a:pt x="67056" y="2035302"/>
                </a:lnTo>
                <a:lnTo>
                  <a:pt x="63246" y="2035302"/>
                </a:lnTo>
                <a:lnTo>
                  <a:pt x="60198" y="2037588"/>
                </a:lnTo>
                <a:lnTo>
                  <a:pt x="60198" y="2041398"/>
                </a:lnTo>
                <a:lnTo>
                  <a:pt x="62484" y="2043684"/>
                </a:lnTo>
                <a:lnTo>
                  <a:pt x="66294" y="2044446"/>
                </a:lnTo>
                <a:lnTo>
                  <a:pt x="68580" y="2042160"/>
                </a:lnTo>
                <a:lnTo>
                  <a:pt x="69342" y="2038350"/>
                </a:lnTo>
                <a:close/>
              </a:path>
              <a:path w="1323975" h="2767329">
                <a:moveTo>
                  <a:pt x="64008" y="2020062"/>
                </a:moveTo>
                <a:lnTo>
                  <a:pt x="61722" y="2017014"/>
                </a:lnTo>
                <a:lnTo>
                  <a:pt x="57912" y="2017014"/>
                </a:lnTo>
                <a:lnTo>
                  <a:pt x="54864" y="2019300"/>
                </a:lnTo>
                <a:lnTo>
                  <a:pt x="54102" y="2022348"/>
                </a:lnTo>
                <a:lnTo>
                  <a:pt x="56388" y="2025396"/>
                </a:lnTo>
                <a:lnTo>
                  <a:pt x="60198" y="2026158"/>
                </a:lnTo>
                <a:lnTo>
                  <a:pt x="63246" y="2023872"/>
                </a:lnTo>
                <a:lnTo>
                  <a:pt x="64008" y="2020062"/>
                </a:lnTo>
                <a:close/>
              </a:path>
              <a:path w="1323975" h="2767329">
                <a:moveTo>
                  <a:pt x="58674" y="2001774"/>
                </a:moveTo>
                <a:lnTo>
                  <a:pt x="56388" y="1998726"/>
                </a:lnTo>
                <a:lnTo>
                  <a:pt x="52578" y="1998726"/>
                </a:lnTo>
                <a:lnTo>
                  <a:pt x="50292" y="2000250"/>
                </a:lnTo>
                <a:lnTo>
                  <a:pt x="49530" y="2004060"/>
                </a:lnTo>
                <a:lnTo>
                  <a:pt x="51816" y="2007108"/>
                </a:lnTo>
                <a:lnTo>
                  <a:pt x="54864" y="2007870"/>
                </a:lnTo>
                <a:lnTo>
                  <a:pt x="57912" y="2005584"/>
                </a:lnTo>
                <a:lnTo>
                  <a:pt x="58674" y="2001774"/>
                </a:lnTo>
                <a:close/>
              </a:path>
              <a:path w="1323975" h="2767329">
                <a:moveTo>
                  <a:pt x="54102" y="1983486"/>
                </a:moveTo>
                <a:lnTo>
                  <a:pt x="51816" y="1980438"/>
                </a:lnTo>
                <a:lnTo>
                  <a:pt x="48768" y="1979676"/>
                </a:lnTo>
                <a:lnTo>
                  <a:pt x="45720" y="1981962"/>
                </a:lnTo>
                <a:lnTo>
                  <a:pt x="44958" y="1985772"/>
                </a:lnTo>
                <a:lnTo>
                  <a:pt x="47244" y="1988820"/>
                </a:lnTo>
                <a:lnTo>
                  <a:pt x="50292" y="1988820"/>
                </a:lnTo>
                <a:lnTo>
                  <a:pt x="53340" y="1987296"/>
                </a:lnTo>
                <a:lnTo>
                  <a:pt x="54102" y="1983486"/>
                </a:lnTo>
                <a:close/>
              </a:path>
              <a:path w="1323975" h="2767329">
                <a:moveTo>
                  <a:pt x="50292" y="1965198"/>
                </a:moveTo>
                <a:lnTo>
                  <a:pt x="48006" y="1962150"/>
                </a:lnTo>
                <a:lnTo>
                  <a:pt x="44958" y="1961388"/>
                </a:lnTo>
                <a:lnTo>
                  <a:pt x="41910" y="1962912"/>
                </a:lnTo>
                <a:lnTo>
                  <a:pt x="41148" y="1966722"/>
                </a:lnTo>
                <a:lnTo>
                  <a:pt x="42672" y="1969770"/>
                </a:lnTo>
                <a:lnTo>
                  <a:pt x="46482" y="1970532"/>
                </a:lnTo>
                <a:lnTo>
                  <a:pt x="49530" y="1968246"/>
                </a:lnTo>
                <a:lnTo>
                  <a:pt x="50292" y="1965198"/>
                </a:lnTo>
                <a:close/>
              </a:path>
              <a:path w="1323975" h="2767329">
                <a:moveTo>
                  <a:pt x="46482" y="1946148"/>
                </a:moveTo>
                <a:lnTo>
                  <a:pt x="44958" y="1943100"/>
                </a:lnTo>
                <a:lnTo>
                  <a:pt x="41148" y="1942338"/>
                </a:lnTo>
                <a:lnTo>
                  <a:pt x="38100" y="1944624"/>
                </a:lnTo>
                <a:lnTo>
                  <a:pt x="37338" y="1947672"/>
                </a:lnTo>
                <a:lnTo>
                  <a:pt x="39624" y="1950720"/>
                </a:lnTo>
                <a:lnTo>
                  <a:pt x="42672" y="1951482"/>
                </a:lnTo>
                <a:lnTo>
                  <a:pt x="45720" y="1949958"/>
                </a:lnTo>
                <a:lnTo>
                  <a:pt x="46482" y="1946148"/>
                </a:lnTo>
                <a:close/>
              </a:path>
              <a:path w="1323975" h="2767329">
                <a:moveTo>
                  <a:pt x="43434" y="1927860"/>
                </a:moveTo>
                <a:lnTo>
                  <a:pt x="41910" y="1924812"/>
                </a:lnTo>
                <a:lnTo>
                  <a:pt x="38100" y="1923288"/>
                </a:lnTo>
                <a:lnTo>
                  <a:pt x="35052" y="1925574"/>
                </a:lnTo>
                <a:lnTo>
                  <a:pt x="34290" y="1929384"/>
                </a:lnTo>
                <a:lnTo>
                  <a:pt x="35814" y="1932432"/>
                </a:lnTo>
                <a:lnTo>
                  <a:pt x="39624" y="1933194"/>
                </a:lnTo>
                <a:lnTo>
                  <a:pt x="42672" y="1930908"/>
                </a:lnTo>
                <a:lnTo>
                  <a:pt x="43434" y="1927860"/>
                </a:lnTo>
                <a:close/>
              </a:path>
              <a:path w="1323975" h="2767329">
                <a:moveTo>
                  <a:pt x="41148" y="1908810"/>
                </a:moveTo>
                <a:lnTo>
                  <a:pt x="39624" y="1905762"/>
                </a:lnTo>
                <a:lnTo>
                  <a:pt x="35814" y="1905000"/>
                </a:lnTo>
                <a:lnTo>
                  <a:pt x="32766" y="1906524"/>
                </a:lnTo>
                <a:lnTo>
                  <a:pt x="31242" y="1910334"/>
                </a:lnTo>
                <a:lnTo>
                  <a:pt x="33528" y="1913382"/>
                </a:lnTo>
                <a:lnTo>
                  <a:pt x="37338" y="1914144"/>
                </a:lnTo>
                <a:lnTo>
                  <a:pt x="40386" y="1912620"/>
                </a:lnTo>
                <a:lnTo>
                  <a:pt x="41148" y="1908810"/>
                </a:lnTo>
                <a:close/>
              </a:path>
              <a:path w="1323975" h="2767329">
                <a:moveTo>
                  <a:pt x="38862" y="1889760"/>
                </a:moveTo>
                <a:lnTo>
                  <a:pt x="37338" y="1886712"/>
                </a:lnTo>
                <a:lnTo>
                  <a:pt x="33528" y="1885950"/>
                </a:lnTo>
                <a:lnTo>
                  <a:pt x="30480" y="1887474"/>
                </a:lnTo>
                <a:lnTo>
                  <a:pt x="29718" y="1891284"/>
                </a:lnTo>
                <a:lnTo>
                  <a:pt x="31242" y="1894332"/>
                </a:lnTo>
                <a:lnTo>
                  <a:pt x="34290" y="1895094"/>
                </a:lnTo>
                <a:lnTo>
                  <a:pt x="38100" y="1893570"/>
                </a:lnTo>
                <a:lnTo>
                  <a:pt x="38862" y="1889760"/>
                </a:lnTo>
                <a:close/>
              </a:path>
              <a:path w="1323975" h="2767329">
                <a:moveTo>
                  <a:pt x="36576" y="1871472"/>
                </a:moveTo>
                <a:lnTo>
                  <a:pt x="35052" y="1867662"/>
                </a:lnTo>
                <a:lnTo>
                  <a:pt x="32004" y="1866900"/>
                </a:lnTo>
                <a:lnTo>
                  <a:pt x="28194" y="1868424"/>
                </a:lnTo>
                <a:lnTo>
                  <a:pt x="27432" y="1872234"/>
                </a:lnTo>
                <a:lnTo>
                  <a:pt x="28956" y="1875282"/>
                </a:lnTo>
                <a:lnTo>
                  <a:pt x="32766" y="1876044"/>
                </a:lnTo>
                <a:lnTo>
                  <a:pt x="35814" y="1874520"/>
                </a:lnTo>
                <a:lnTo>
                  <a:pt x="36576" y="1871472"/>
                </a:lnTo>
                <a:close/>
              </a:path>
              <a:path w="1323975" h="2767329">
                <a:moveTo>
                  <a:pt x="35052" y="1852422"/>
                </a:moveTo>
                <a:lnTo>
                  <a:pt x="33528" y="1848612"/>
                </a:lnTo>
                <a:lnTo>
                  <a:pt x="30480" y="1847850"/>
                </a:lnTo>
                <a:lnTo>
                  <a:pt x="26670" y="1849374"/>
                </a:lnTo>
                <a:lnTo>
                  <a:pt x="25908" y="1853184"/>
                </a:lnTo>
                <a:lnTo>
                  <a:pt x="27432" y="1856232"/>
                </a:lnTo>
                <a:lnTo>
                  <a:pt x="31242" y="1856994"/>
                </a:lnTo>
                <a:lnTo>
                  <a:pt x="34290" y="1855470"/>
                </a:lnTo>
                <a:lnTo>
                  <a:pt x="35052" y="1852422"/>
                </a:lnTo>
                <a:close/>
              </a:path>
              <a:path w="1323975" h="2767329">
                <a:moveTo>
                  <a:pt x="34290" y="1833372"/>
                </a:moveTo>
                <a:lnTo>
                  <a:pt x="32766" y="1830324"/>
                </a:lnTo>
                <a:lnTo>
                  <a:pt x="28956" y="1828800"/>
                </a:lnTo>
                <a:lnTo>
                  <a:pt x="25908" y="1830324"/>
                </a:lnTo>
                <a:lnTo>
                  <a:pt x="24384" y="1834134"/>
                </a:lnTo>
                <a:lnTo>
                  <a:pt x="25908" y="1837182"/>
                </a:lnTo>
                <a:lnTo>
                  <a:pt x="29718" y="1838706"/>
                </a:lnTo>
                <a:lnTo>
                  <a:pt x="32766" y="1836420"/>
                </a:lnTo>
                <a:lnTo>
                  <a:pt x="34290" y="1833372"/>
                </a:lnTo>
                <a:close/>
              </a:path>
              <a:path w="1323975" h="2767329">
                <a:moveTo>
                  <a:pt x="32766" y="1814322"/>
                </a:moveTo>
                <a:lnTo>
                  <a:pt x="31242" y="1811274"/>
                </a:lnTo>
                <a:lnTo>
                  <a:pt x="28194" y="1809750"/>
                </a:lnTo>
                <a:lnTo>
                  <a:pt x="24384" y="1811274"/>
                </a:lnTo>
                <a:lnTo>
                  <a:pt x="23622" y="1815084"/>
                </a:lnTo>
                <a:lnTo>
                  <a:pt x="25146" y="1818132"/>
                </a:lnTo>
                <a:lnTo>
                  <a:pt x="28194" y="1819656"/>
                </a:lnTo>
                <a:lnTo>
                  <a:pt x="32004" y="1818132"/>
                </a:lnTo>
                <a:lnTo>
                  <a:pt x="32766" y="1814322"/>
                </a:lnTo>
                <a:close/>
              </a:path>
              <a:path w="1323975" h="2767329">
                <a:moveTo>
                  <a:pt x="32004" y="1795272"/>
                </a:moveTo>
                <a:lnTo>
                  <a:pt x="30480" y="1792224"/>
                </a:lnTo>
                <a:lnTo>
                  <a:pt x="27432" y="1790700"/>
                </a:lnTo>
                <a:lnTo>
                  <a:pt x="24384" y="1792224"/>
                </a:lnTo>
                <a:lnTo>
                  <a:pt x="22860" y="1795272"/>
                </a:lnTo>
                <a:lnTo>
                  <a:pt x="22860" y="1796034"/>
                </a:lnTo>
                <a:lnTo>
                  <a:pt x="24384" y="1799082"/>
                </a:lnTo>
                <a:lnTo>
                  <a:pt x="27432" y="1800606"/>
                </a:lnTo>
                <a:lnTo>
                  <a:pt x="31242" y="1799082"/>
                </a:lnTo>
                <a:lnTo>
                  <a:pt x="32004" y="1795272"/>
                </a:lnTo>
                <a:close/>
              </a:path>
              <a:path w="1323975" h="2767329">
                <a:moveTo>
                  <a:pt x="32004" y="1776222"/>
                </a:moveTo>
                <a:lnTo>
                  <a:pt x="30480" y="1773174"/>
                </a:lnTo>
                <a:lnTo>
                  <a:pt x="26670" y="1771650"/>
                </a:lnTo>
                <a:lnTo>
                  <a:pt x="23622" y="1773174"/>
                </a:lnTo>
                <a:lnTo>
                  <a:pt x="22098" y="1776222"/>
                </a:lnTo>
                <a:lnTo>
                  <a:pt x="22098" y="1776984"/>
                </a:lnTo>
                <a:lnTo>
                  <a:pt x="23622" y="1780032"/>
                </a:lnTo>
                <a:lnTo>
                  <a:pt x="27432" y="1781556"/>
                </a:lnTo>
                <a:lnTo>
                  <a:pt x="30480" y="1780032"/>
                </a:lnTo>
                <a:lnTo>
                  <a:pt x="32004" y="1776222"/>
                </a:lnTo>
                <a:close/>
              </a:path>
              <a:path w="1323975" h="2767329">
                <a:moveTo>
                  <a:pt x="31242" y="1757172"/>
                </a:moveTo>
                <a:lnTo>
                  <a:pt x="29718" y="1754124"/>
                </a:lnTo>
                <a:lnTo>
                  <a:pt x="26670" y="1752600"/>
                </a:lnTo>
                <a:lnTo>
                  <a:pt x="22860" y="1754124"/>
                </a:lnTo>
                <a:lnTo>
                  <a:pt x="21336" y="1757172"/>
                </a:lnTo>
                <a:lnTo>
                  <a:pt x="22860" y="1760982"/>
                </a:lnTo>
                <a:lnTo>
                  <a:pt x="26670" y="1762506"/>
                </a:lnTo>
                <a:lnTo>
                  <a:pt x="29718" y="1760982"/>
                </a:lnTo>
                <a:lnTo>
                  <a:pt x="31242" y="1757172"/>
                </a:lnTo>
                <a:close/>
              </a:path>
              <a:path w="1323975" h="2767329">
                <a:moveTo>
                  <a:pt x="31242" y="1738122"/>
                </a:moveTo>
                <a:lnTo>
                  <a:pt x="29718" y="1735074"/>
                </a:lnTo>
                <a:lnTo>
                  <a:pt x="25908" y="1733550"/>
                </a:lnTo>
                <a:lnTo>
                  <a:pt x="22860" y="1735074"/>
                </a:lnTo>
                <a:lnTo>
                  <a:pt x="21336" y="1738122"/>
                </a:lnTo>
                <a:lnTo>
                  <a:pt x="22860" y="1741932"/>
                </a:lnTo>
                <a:lnTo>
                  <a:pt x="25908" y="1743456"/>
                </a:lnTo>
                <a:lnTo>
                  <a:pt x="29718" y="1741932"/>
                </a:lnTo>
                <a:lnTo>
                  <a:pt x="31242" y="1738122"/>
                </a:lnTo>
                <a:close/>
              </a:path>
              <a:path w="1323975" h="2767329">
                <a:moveTo>
                  <a:pt x="30480" y="1719072"/>
                </a:moveTo>
                <a:lnTo>
                  <a:pt x="29718" y="1716024"/>
                </a:lnTo>
                <a:lnTo>
                  <a:pt x="25908" y="1714500"/>
                </a:lnTo>
                <a:lnTo>
                  <a:pt x="22860" y="1716024"/>
                </a:lnTo>
                <a:lnTo>
                  <a:pt x="21336" y="1719072"/>
                </a:lnTo>
                <a:lnTo>
                  <a:pt x="22860" y="1722882"/>
                </a:lnTo>
                <a:lnTo>
                  <a:pt x="25908" y="1724406"/>
                </a:lnTo>
                <a:lnTo>
                  <a:pt x="29718" y="1722882"/>
                </a:lnTo>
                <a:lnTo>
                  <a:pt x="30480" y="1719072"/>
                </a:lnTo>
                <a:close/>
              </a:path>
              <a:path w="1323975" h="2767329">
                <a:moveTo>
                  <a:pt x="30480" y="1700022"/>
                </a:moveTo>
                <a:lnTo>
                  <a:pt x="29718" y="1696974"/>
                </a:lnTo>
                <a:lnTo>
                  <a:pt x="25908" y="1695450"/>
                </a:lnTo>
                <a:lnTo>
                  <a:pt x="22860" y="1696974"/>
                </a:lnTo>
                <a:lnTo>
                  <a:pt x="21336" y="1700022"/>
                </a:lnTo>
                <a:lnTo>
                  <a:pt x="22860" y="1703832"/>
                </a:lnTo>
                <a:lnTo>
                  <a:pt x="25908" y="1705356"/>
                </a:lnTo>
                <a:lnTo>
                  <a:pt x="29718" y="1703832"/>
                </a:lnTo>
                <a:lnTo>
                  <a:pt x="30480" y="1700022"/>
                </a:lnTo>
                <a:close/>
              </a:path>
              <a:path w="1323975" h="2767329">
                <a:moveTo>
                  <a:pt x="30480" y="1680972"/>
                </a:moveTo>
                <a:lnTo>
                  <a:pt x="28956" y="1677924"/>
                </a:lnTo>
                <a:lnTo>
                  <a:pt x="25908" y="1676400"/>
                </a:lnTo>
                <a:lnTo>
                  <a:pt x="22860" y="1677924"/>
                </a:lnTo>
                <a:lnTo>
                  <a:pt x="21336" y="1680972"/>
                </a:lnTo>
                <a:lnTo>
                  <a:pt x="22860" y="1684782"/>
                </a:lnTo>
                <a:lnTo>
                  <a:pt x="25908" y="1686306"/>
                </a:lnTo>
                <a:lnTo>
                  <a:pt x="29718" y="1684782"/>
                </a:lnTo>
                <a:lnTo>
                  <a:pt x="30480" y="1680972"/>
                </a:lnTo>
                <a:close/>
              </a:path>
              <a:path w="1323975" h="2767329">
                <a:moveTo>
                  <a:pt x="30480" y="1661922"/>
                </a:moveTo>
                <a:lnTo>
                  <a:pt x="29718" y="1658874"/>
                </a:lnTo>
                <a:lnTo>
                  <a:pt x="25908" y="1657350"/>
                </a:lnTo>
                <a:lnTo>
                  <a:pt x="22860" y="1658874"/>
                </a:lnTo>
                <a:lnTo>
                  <a:pt x="21336" y="1661922"/>
                </a:lnTo>
                <a:lnTo>
                  <a:pt x="22860" y="1665732"/>
                </a:lnTo>
                <a:lnTo>
                  <a:pt x="25908" y="1666494"/>
                </a:lnTo>
                <a:lnTo>
                  <a:pt x="29718" y="1665732"/>
                </a:lnTo>
                <a:lnTo>
                  <a:pt x="30480" y="1661922"/>
                </a:lnTo>
                <a:close/>
              </a:path>
              <a:path w="1323975" h="2767329">
                <a:moveTo>
                  <a:pt x="30480" y="1642872"/>
                </a:moveTo>
                <a:lnTo>
                  <a:pt x="29718" y="1639824"/>
                </a:lnTo>
                <a:lnTo>
                  <a:pt x="25908" y="1638300"/>
                </a:lnTo>
                <a:lnTo>
                  <a:pt x="22860" y="1639824"/>
                </a:lnTo>
                <a:lnTo>
                  <a:pt x="21336" y="1642872"/>
                </a:lnTo>
                <a:lnTo>
                  <a:pt x="22860" y="1646682"/>
                </a:lnTo>
                <a:lnTo>
                  <a:pt x="25908" y="1647444"/>
                </a:lnTo>
                <a:lnTo>
                  <a:pt x="29718" y="1646682"/>
                </a:lnTo>
                <a:lnTo>
                  <a:pt x="30480" y="1642872"/>
                </a:lnTo>
                <a:close/>
              </a:path>
              <a:path w="1323975" h="2767329">
                <a:moveTo>
                  <a:pt x="31242" y="1623822"/>
                </a:moveTo>
                <a:lnTo>
                  <a:pt x="29718" y="1620774"/>
                </a:lnTo>
                <a:lnTo>
                  <a:pt x="25908" y="1619250"/>
                </a:lnTo>
                <a:lnTo>
                  <a:pt x="22860" y="1620774"/>
                </a:lnTo>
                <a:lnTo>
                  <a:pt x="21336" y="1623822"/>
                </a:lnTo>
                <a:lnTo>
                  <a:pt x="22860" y="1627632"/>
                </a:lnTo>
                <a:lnTo>
                  <a:pt x="25908" y="1628394"/>
                </a:lnTo>
                <a:lnTo>
                  <a:pt x="29718" y="1627632"/>
                </a:lnTo>
                <a:lnTo>
                  <a:pt x="31242" y="1623822"/>
                </a:lnTo>
                <a:close/>
              </a:path>
              <a:path w="1323975" h="2767329">
                <a:moveTo>
                  <a:pt x="31242" y="1604772"/>
                </a:moveTo>
                <a:lnTo>
                  <a:pt x="29718" y="1601724"/>
                </a:lnTo>
                <a:lnTo>
                  <a:pt x="25908" y="1600200"/>
                </a:lnTo>
                <a:lnTo>
                  <a:pt x="22860" y="1601724"/>
                </a:lnTo>
                <a:lnTo>
                  <a:pt x="21336" y="1604772"/>
                </a:lnTo>
                <a:lnTo>
                  <a:pt x="22860" y="1608582"/>
                </a:lnTo>
                <a:lnTo>
                  <a:pt x="25908" y="1609344"/>
                </a:lnTo>
                <a:lnTo>
                  <a:pt x="29718" y="1608582"/>
                </a:lnTo>
                <a:lnTo>
                  <a:pt x="31242" y="1604772"/>
                </a:lnTo>
                <a:close/>
              </a:path>
              <a:path w="1323975" h="2767329">
                <a:moveTo>
                  <a:pt x="31242" y="1585722"/>
                </a:moveTo>
                <a:lnTo>
                  <a:pt x="29718" y="1582674"/>
                </a:lnTo>
                <a:lnTo>
                  <a:pt x="25908" y="1581150"/>
                </a:lnTo>
                <a:lnTo>
                  <a:pt x="22860" y="1582674"/>
                </a:lnTo>
                <a:lnTo>
                  <a:pt x="21336" y="1585722"/>
                </a:lnTo>
                <a:lnTo>
                  <a:pt x="22860" y="1589532"/>
                </a:lnTo>
                <a:lnTo>
                  <a:pt x="25908" y="1590294"/>
                </a:lnTo>
                <a:lnTo>
                  <a:pt x="29718" y="1589532"/>
                </a:lnTo>
                <a:lnTo>
                  <a:pt x="31242" y="1585722"/>
                </a:lnTo>
                <a:close/>
              </a:path>
              <a:path w="1323975" h="2767329">
                <a:moveTo>
                  <a:pt x="30480" y="1566672"/>
                </a:moveTo>
                <a:lnTo>
                  <a:pt x="29718" y="1563624"/>
                </a:lnTo>
                <a:lnTo>
                  <a:pt x="25908" y="1562100"/>
                </a:lnTo>
                <a:lnTo>
                  <a:pt x="22860" y="1563624"/>
                </a:lnTo>
                <a:lnTo>
                  <a:pt x="21336" y="1566672"/>
                </a:lnTo>
                <a:lnTo>
                  <a:pt x="22860" y="1570482"/>
                </a:lnTo>
                <a:lnTo>
                  <a:pt x="25908" y="1571244"/>
                </a:lnTo>
                <a:lnTo>
                  <a:pt x="29718" y="1570482"/>
                </a:lnTo>
                <a:lnTo>
                  <a:pt x="30480" y="1566672"/>
                </a:lnTo>
                <a:close/>
              </a:path>
              <a:path w="1323975" h="2767329">
                <a:moveTo>
                  <a:pt x="30480" y="1547622"/>
                </a:moveTo>
                <a:lnTo>
                  <a:pt x="28956" y="1544574"/>
                </a:lnTo>
                <a:lnTo>
                  <a:pt x="25908" y="1543050"/>
                </a:lnTo>
                <a:lnTo>
                  <a:pt x="22098" y="1544574"/>
                </a:lnTo>
                <a:lnTo>
                  <a:pt x="21336" y="1547622"/>
                </a:lnTo>
                <a:lnTo>
                  <a:pt x="22860" y="1551432"/>
                </a:lnTo>
                <a:lnTo>
                  <a:pt x="25908" y="1552194"/>
                </a:lnTo>
                <a:lnTo>
                  <a:pt x="29718" y="1551432"/>
                </a:lnTo>
                <a:lnTo>
                  <a:pt x="30480" y="1547622"/>
                </a:lnTo>
                <a:close/>
              </a:path>
              <a:path w="1323975" h="2767329">
                <a:moveTo>
                  <a:pt x="30480" y="1528572"/>
                </a:moveTo>
                <a:lnTo>
                  <a:pt x="28956" y="1525524"/>
                </a:lnTo>
                <a:lnTo>
                  <a:pt x="25146" y="1524000"/>
                </a:lnTo>
                <a:lnTo>
                  <a:pt x="22098" y="1525524"/>
                </a:lnTo>
                <a:lnTo>
                  <a:pt x="20574" y="1528572"/>
                </a:lnTo>
                <a:lnTo>
                  <a:pt x="22098" y="1532382"/>
                </a:lnTo>
                <a:lnTo>
                  <a:pt x="25908" y="1533144"/>
                </a:lnTo>
                <a:lnTo>
                  <a:pt x="28956" y="1531620"/>
                </a:lnTo>
                <a:lnTo>
                  <a:pt x="30480" y="1528572"/>
                </a:lnTo>
                <a:close/>
              </a:path>
              <a:path w="1323975" h="2767329">
                <a:moveTo>
                  <a:pt x="29718" y="1509522"/>
                </a:moveTo>
                <a:lnTo>
                  <a:pt x="28194" y="1506474"/>
                </a:lnTo>
                <a:lnTo>
                  <a:pt x="25146" y="1504950"/>
                </a:lnTo>
                <a:lnTo>
                  <a:pt x="21336" y="1506474"/>
                </a:lnTo>
                <a:lnTo>
                  <a:pt x="20574" y="1509522"/>
                </a:lnTo>
                <a:lnTo>
                  <a:pt x="22098" y="1513332"/>
                </a:lnTo>
                <a:lnTo>
                  <a:pt x="25146" y="1514094"/>
                </a:lnTo>
                <a:lnTo>
                  <a:pt x="28956" y="1512570"/>
                </a:lnTo>
                <a:lnTo>
                  <a:pt x="29718" y="1509522"/>
                </a:lnTo>
                <a:close/>
              </a:path>
              <a:path w="1323975" h="2767329">
                <a:moveTo>
                  <a:pt x="28956" y="1490472"/>
                </a:moveTo>
                <a:lnTo>
                  <a:pt x="27432" y="1487424"/>
                </a:lnTo>
                <a:lnTo>
                  <a:pt x="24384" y="1485900"/>
                </a:lnTo>
                <a:lnTo>
                  <a:pt x="20574" y="1487424"/>
                </a:lnTo>
                <a:lnTo>
                  <a:pt x="19812" y="1490472"/>
                </a:lnTo>
                <a:lnTo>
                  <a:pt x="21336" y="1494282"/>
                </a:lnTo>
                <a:lnTo>
                  <a:pt x="24384" y="1495044"/>
                </a:lnTo>
                <a:lnTo>
                  <a:pt x="28194" y="1493520"/>
                </a:lnTo>
                <a:lnTo>
                  <a:pt x="28956" y="1490472"/>
                </a:lnTo>
                <a:close/>
              </a:path>
              <a:path w="1323975" h="2767329">
                <a:moveTo>
                  <a:pt x="28194" y="1471422"/>
                </a:moveTo>
                <a:lnTo>
                  <a:pt x="26670" y="1468374"/>
                </a:lnTo>
                <a:lnTo>
                  <a:pt x="23622" y="1466850"/>
                </a:lnTo>
                <a:lnTo>
                  <a:pt x="20574" y="1468374"/>
                </a:lnTo>
                <a:lnTo>
                  <a:pt x="19050" y="1471422"/>
                </a:lnTo>
                <a:lnTo>
                  <a:pt x="20574" y="1475232"/>
                </a:lnTo>
                <a:lnTo>
                  <a:pt x="23622" y="1475994"/>
                </a:lnTo>
                <a:lnTo>
                  <a:pt x="27432" y="1474470"/>
                </a:lnTo>
                <a:lnTo>
                  <a:pt x="28194" y="1471422"/>
                </a:lnTo>
                <a:close/>
              </a:path>
              <a:path w="1323975" h="2767329">
                <a:moveTo>
                  <a:pt x="27432" y="1452372"/>
                </a:moveTo>
                <a:lnTo>
                  <a:pt x="25908" y="1449324"/>
                </a:lnTo>
                <a:lnTo>
                  <a:pt x="22860" y="1447800"/>
                </a:lnTo>
                <a:lnTo>
                  <a:pt x="19050" y="1449324"/>
                </a:lnTo>
                <a:lnTo>
                  <a:pt x="18288" y="1452372"/>
                </a:lnTo>
                <a:lnTo>
                  <a:pt x="19812" y="1456182"/>
                </a:lnTo>
                <a:lnTo>
                  <a:pt x="22860" y="1456944"/>
                </a:lnTo>
                <a:lnTo>
                  <a:pt x="26670" y="1455420"/>
                </a:lnTo>
                <a:lnTo>
                  <a:pt x="27432" y="1452372"/>
                </a:lnTo>
                <a:close/>
              </a:path>
              <a:path w="1323975" h="2767329">
                <a:moveTo>
                  <a:pt x="26670" y="1433322"/>
                </a:moveTo>
                <a:lnTo>
                  <a:pt x="25146" y="1430274"/>
                </a:lnTo>
                <a:lnTo>
                  <a:pt x="22098" y="1428750"/>
                </a:lnTo>
                <a:lnTo>
                  <a:pt x="18288" y="1430274"/>
                </a:lnTo>
                <a:lnTo>
                  <a:pt x="17526" y="1433322"/>
                </a:lnTo>
                <a:lnTo>
                  <a:pt x="19050" y="1437132"/>
                </a:lnTo>
                <a:lnTo>
                  <a:pt x="22098" y="1437894"/>
                </a:lnTo>
                <a:lnTo>
                  <a:pt x="25908" y="1436370"/>
                </a:lnTo>
                <a:lnTo>
                  <a:pt x="26670" y="1433322"/>
                </a:lnTo>
                <a:close/>
              </a:path>
              <a:path w="1323975" h="2767329">
                <a:moveTo>
                  <a:pt x="25908" y="1414272"/>
                </a:moveTo>
                <a:lnTo>
                  <a:pt x="24384" y="1411224"/>
                </a:lnTo>
                <a:lnTo>
                  <a:pt x="21336" y="1409700"/>
                </a:lnTo>
                <a:lnTo>
                  <a:pt x="17526" y="1411224"/>
                </a:lnTo>
                <a:lnTo>
                  <a:pt x="16764" y="1414272"/>
                </a:lnTo>
                <a:lnTo>
                  <a:pt x="18288" y="1418082"/>
                </a:lnTo>
                <a:lnTo>
                  <a:pt x="21336" y="1418844"/>
                </a:lnTo>
                <a:lnTo>
                  <a:pt x="25146" y="1417320"/>
                </a:lnTo>
                <a:lnTo>
                  <a:pt x="25908" y="1414272"/>
                </a:lnTo>
                <a:close/>
              </a:path>
              <a:path w="1323975" h="2767329">
                <a:moveTo>
                  <a:pt x="25146" y="1395222"/>
                </a:moveTo>
                <a:lnTo>
                  <a:pt x="23622" y="1392174"/>
                </a:lnTo>
                <a:lnTo>
                  <a:pt x="20574" y="1390650"/>
                </a:lnTo>
                <a:lnTo>
                  <a:pt x="16764" y="1392174"/>
                </a:lnTo>
                <a:lnTo>
                  <a:pt x="16002" y="1395222"/>
                </a:lnTo>
                <a:lnTo>
                  <a:pt x="17526" y="1399032"/>
                </a:lnTo>
                <a:lnTo>
                  <a:pt x="20574" y="1399794"/>
                </a:lnTo>
                <a:lnTo>
                  <a:pt x="24384" y="1398270"/>
                </a:lnTo>
                <a:lnTo>
                  <a:pt x="25146" y="1395222"/>
                </a:lnTo>
                <a:close/>
              </a:path>
              <a:path w="1323975" h="2767329">
                <a:moveTo>
                  <a:pt x="24384" y="1376172"/>
                </a:moveTo>
                <a:lnTo>
                  <a:pt x="22860" y="1373124"/>
                </a:lnTo>
                <a:lnTo>
                  <a:pt x="19812" y="1371600"/>
                </a:lnTo>
                <a:lnTo>
                  <a:pt x="16764" y="1373124"/>
                </a:lnTo>
                <a:lnTo>
                  <a:pt x="15240" y="1376172"/>
                </a:lnTo>
                <a:lnTo>
                  <a:pt x="16764" y="1379982"/>
                </a:lnTo>
                <a:lnTo>
                  <a:pt x="19812" y="1380744"/>
                </a:lnTo>
                <a:lnTo>
                  <a:pt x="23622" y="1379220"/>
                </a:lnTo>
                <a:lnTo>
                  <a:pt x="24384" y="1376172"/>
                </a:lnTo>
                <a:close/>
              </a:path>
              <a:path w="1323975" h="2767329">
                <a:moveTo>
                  <a:pt x="24384" y="1357122"/>
                </a:moveTo>
                <a:lnTo>
                  <a:pt x="22860" y="1354074"/>
                </a:lnTo>
                <a:lnTo>
                  <a:pt x="19050" y="1352550"/>
                </a:lnTo>
                <a:lnTo>
                  <a:pt x="16002" y="1354074"/>
                </a:lnTo>
                <a:lnTo>
                  <a:pt x="14478" y="1357122"/>
                </a:lnTo>
                <a:lnTo>
                  <a:pt x="16002" y="1360932"/>
                </a:lnTo>
                <a:lnTo>
                  <a:pt x="19812" y="1361694"/>
                </a:lnTo>
                <a:lnTo>
                  <a:pt x="22860" y="1360170"/>
                </a:lnTo>
                <a:lnTo>
                  <a:pt x="24384" y="1357122"/>
                </a:lnTo>
                <a:close/>
              </a:path>
              <a:path w="1323975" h="2767329">
                <a:moveTo>
                  <a:pt x="23622" y="1338072"/>
                </a:moveTo>
                <a:lnTo>
                  <a:pt x="22098" y="1335024"/>
                </a:lnTo>
                <a:lnTo>
                  <a:pt x="18288" y="1333500"/>
                </a:lnTo>
                <a:lnTo>
                  <a:pt x="15240" y="1335024"/>
                </a:lnTo>
                <a:lnTo>
                  <a:pt x="13716" y="1338072"/>
                </a:lnTo>
                <a:lnTo>
                  <a:pt x="15240" y="1341882"/>
                </a:lnTo>
                <a:lnTo>
                  <a:pt x="19050" y="1342644"/>
                </a:lnTo>
                <a:lnTo>
                  <a:pt x="22098" y="1341120"/>
                </a:lnTo>
                <a:lnTo>
                  <a:pt x="23622" y="1338072"/>
                </a:lnTo>
                <a:close/>
              </a:path>
              <a:path w="1323975" h="2767329">
                <a:moveTo>
                  <a:pt x="22860" y="1319022"/>
                </a:moveTo>
                <a:lnTo>
                  <a:pt x="21336" y="1315974"/>
                </a:lnTo>
                <a:lnTo>
                  <a:pt x="18288" y="1314450"/>
                </a:lnTo>
                <a:lnTo>
                  <a:pt x="14478" y="1315974"/>
                </a:lnTo>
                <a:lnTo>
                  <a:pt x="13716" y="1319022"/>
                </a:lnTo>
                <a:lnTo>
                  <a:pt x="15240" y="1322832"/>
                </a:lnTo>
                <a:lnTo>
                  <a:pt x="18288" y="1323594"/>
                </a:lnTo>
                <a:lnTo>
                  <a:pt x="21336" y="1322070"/>
                </a:lnTo>
                <a:lnTo>
                  <a:pt x="22860" y="1319022"/>
                </a:lnTo>
                <a:close/>
              </a:path>
              <a:path w="1323975" h="2767329">
                <a:moveTo>
                  <a:pt x="22860" y="1299972"/>
                </a:moveTo>
                <a:lnTo>
                  <a:pt x="21336" y="1296924"/>
                </a:lnTo>
                <a:lnTo>
                  <a:pt x="17526" y="1295400"/>
                </a:lnTo>
                <a:lnTo>
                  <a:pt x="14478" y="1296924"/>
                </a:lnTo>
                <a:lnTo>
                  <a:pt x="12954" y="1299972"/>
                </a:lnTo>
                <a:lnTo>
                  <a:pt x="14478" y="1303782"/>
                </a:lnTo>
                <a:lnTo>
                  <a:pt x="17526" y="1304544"/>
                </a:lnTo>
                <a:lnTo>
                  <a:pt x="21336" y="1303020"/>
                </a:lnTo>
                <a:lnTo>
                  <a:pt x="22860" y="1299972"/>
                </a:lnTo>
                <a:close/>
              </a:path>
              <a:path w="1323975" h="2767329">
                <a:moveTo>
                  <a:pt x="22097" y="1280922"/>
                </a:moveTo>
                <a:lnTo>
                  <a:pt x="20574" y="1277874"/>
                </a:lnTo>
                <a:lnTo>
                  <a:pt x="17525" y="1276350"/>
                </a:lnTo>
                <a:lnTo>
                  <a:pt x="13715" y="1277874"/>
                </a:lnTo>
                <a:lnTo>
                  <a:pt x="12191" y="1280922"/>
                </a:lnTo>
                <a:lnTo>
                  <a:pt x="13715" y="1284732"/>
                </a:lnTo>
                <a:lnTo>
                  <a:pt x="17525" y="1285494"/>
                </a:lnTo>
                <a:lnTo>
                  <a:pt x="20574" y="1284732"/>
                </a:lnTo>
                <a:lnTo>
                  <a:pt x="22097" y="1280922"/>
                </a:lnTo>
                <a:close/>
              </a:path>
              <a:path w="1323975" h="2767329">
                <a:moveTo>
                  <a:pt x="21335" y="1261872"/>
                </a:moveTo>
                <a:lnTo>
                  <a:pt x="20574" y="1258824"/>
                </a:lnTo>
                <a:lnTo>
                  <a:pt x="16763" y="1257300"/>
                </a:lnTo>
                <a:lnTo>
                  <a:pt x="13715" y="1258824"/>
                </a:lnTo>
                <a:lnTo>
                  <a:pt x="12191" y="1261872"/>
                </a:lnTo>
                <a:lnTo>
                  <a:pt x="13715" y="1265682"/>
                </a:lnTo>
                <a:lnTo>
                  <a:pt x="16763" y="1266444"/>
                </a:lnTo>
                <a:lnTo>
                  <a:pt x="20574" y="1265682"/>
                </a:lnTo>
                <a:lnTo>
                  <a:pt x="21335" y="1261872"/>
                </a:lnTo>
                <a:close/>
              </a:path>
              <a:path w="1323975" h="2767329">
                <a:moveTo>
                  <a:pt x="21335" y="1242822"/>
                </a:moveTo>
                <a:lnTo>
                  <a:pt x="19812" y="1239774"/>
                </a:lnTo>
                <a:lnTo>
                  <a:pt x="16763" y="1238250"/>
                </a:lnTo>
                <a:lnTo>
                  <a:pt x="12953" y="1239774"/>
                </a:lnTo>
                <a:lnTo>
                  <a:pt x="11430" y="1242822"/>
                </a:lnTo>
                <a:lnTo>
                  <a:pt x="12953" y="1246632"/>
                </a:lnTo>
                <a:lnTo>
                  <a:pt x="16763" y="1247394"/>
                </a:lnTo>
                <a:lnTo>
                  <a:pt x="19812" y="1246632"/>
                </a:lnTo>
                <a:lnTo>
                  <a:pt x="21335" y="1242822"/>
                </a:lnTo>
                <a:close/>
              </a:path>
              <a:path w="1323975" h="2767329">
                <a:moveTo>
                  <a:pt x="21335" y="1223772"/>
                </a:moveTo>
                <a:lnTo>
                  <a:pt x="19812" y="1220724"/>
                </a:lnTo>
                <a:lnTo>
                  <a:pt x="16002" y="1219200"/>
                </a:lnTo>
                <a:lnTo>
                  <a:pt x="12953" y="1220724"/>
                </a:lnTo>
                <a:lnTo>
                  <a:pt x="11430" y="1223772"/>
                </a:lnTo>
                <a:lnTo>
                  <a:pt x="12953" y="1227582"/>
                </a:lnTo>
                <a:lnTo>
                  <a:pt x="16002" y="1228344"/>
                </a:lnTo>
                <a:lnTo>
                  <a:pt x="19812" y="1227582"/>
                </a:lnTo>
                <a:lnTo>
                  <a:pt x="21335" y="1223772"/>
                </a:lnTo>
                <a:close/>
              </a:path>
              <a:path w="1323975" h="2767329">
                <a:moveTo>
                  <a:pt x="20574" y="1204722"/>
                </a:moveTo>
                <a:lnTo>
                  <a:pt x="19050" y="1201674"/>
                </a:lnTo>
                <a:lnTo>
                  <a:pt x="16002" y="1200150"/>
                </a:lnTo>
                <a:lnTo>
                  <a:pt x="12191" y="1201674"/>
                </a:lnTo>
                <a:lnTo>
                  <a:pt x="11430" y="1204722"/>
                </a:lnTo>
                <a:lnTo>
                  <a:pt x="12953" y="1208532"/>
                </a:lnTo>
                <a:lnTo>
                  <a:pt x="16002" y="1209294"/>
                </a:lnTo>
                <a:lnTo>
                  <a:pt x="19812" y="1208532"/>
                </a:lnTo>
                <a:lnTo>
                  <a:pt x="20574" y="1204722"/>
                </a:lnTo>
                <a:close/>
              </a:path>
              <a:path w="1323975" h="2767329">
                <a:moveTo>
                  <a:pt x="20574" y="1185672"/>
                </a:moveTo>
                <a:lnTo>
                  <a:pt x="19050" y="1182624"/>
                </a:lnTo>
                <a:lnTo>
                  <a:pt x="16002" y="1181100"/>
                </a:lnTo>
                <a:lnTo>
                  <a:pt x="12191" y="1182624"/>
                </a:lnTo>
                <a:lnTo>
                  <a:pt x="10668" y="1185672"/>
                </a:lnTo>
                <a:lnTo>
                  <a:pt x="12191" y="1189482"/>
                </a:lnTo>
                <a:lnTo>
                  <a:pt x="16002" y="1190244"/>
                </a:lnTo>
                <a:lnTo>
                  <a:pt x="19050" y="1189482"/>
                </a:lnTo>
                <a:lnTo>
                  <a:pt x="20574" y="1185672"/>
                </a:lnTo>
                <a:close/>
              </a:path>
              <a:path w="1323975" h="2767329">
                <a:moveTo>
                  <a:pt x="20574" y="1166622"/>
                </a:moveTo>
                <a:lnTo>
                  <a:pt x="19050" y="1163574"/>
                </a:lnTo>
                <a:lnTo>
                  <a:pt x="15240" y="1162050"/>
                </a:lnTo>
                <a:lnTo>
                  <a:pt x="12191" y="1163574"/>
                </a:lnTo>
                <a:lnTo>
                  <a:pt x="10668" y="1166622"/>
                </a:lnTo>
                <a:lnTo>
                  <a:pt x="12191" y="1170432"/>
                </a:lnTo>
                <a:lnTo>
                  <a:pt x="16002" y="1171194"/>
                </a:lnTo>
                <a:lnTo>
                  <a:pt x="19050" y="1170432"/>
                </a:lnTo>
                <a:lnTo>
                  <a:pt x="20574" y="1166622"/>
                </a:lnTo>
                <a:close/>
              </a:path>
              <a:path w="1323975" h="2767329">
                <a:moveTo>
                  <a:pt x="20574" y="1147572"/>
                </a:moveTo>
                <a:lnTo>
                  <a:pt x="19050" y="1144524"/>
                </a:lnTo>
                <a:lnTo>
                  <a:pt x="15240" y="1143000"/>
                </a:lnTo>
                <a:lnTo>
                  <a:pt x="12191" y="1144524"/>
                </a:lnTo>
                <a:lnTo>
                  <a:pt x="10668" y="1147572"/>
                </a:lnTo>
                <a:lnTo>
                  <a:pt x="12191" y="1151382"/>
                </a:lnTo>
                <a:lnTo>
                  <a:pt x="15240" y="1152144"/>
                </a:lnTo>
                <a:lnTo>
                  <a:pt x="19050" y="1151382"/>
                </a:lnTo>
                <a:lnTo>
                  <a:pt x="20574" y="1147572"/>
                </a:lnTo>
                <a:close/>
              </a:path>
              <a:path w="1323975" h="2767329">
                <a:moveTo>
                  <a:pt x="19812" y="1128522"/>
                </a:moveTo>
                <a:lnTo>
                  <a:pt x="19050" y="1125474"/>
                </a:lnTo>
                <a:lnTo>
                  <a:pt x="15240" y="1123950"/>
                </a:lnTo>
                <a:lnTo>
                  <a:pt x="12191" y="1125474"/>
                </a:lnTo>
                <a:lnTo>
                  <a:pt x="10668" y="1128522"/>
                </a:lnTo>
                <a:lnTo>
                  <a:pt x="12191" y="1132332"/>
                </a:lnTo>
                <a:lnTo>
                  <a:pt x="15240" y="1133094"/>
                </a:lnTo>
                <a:lnTo>
                  <a:pt x="19050" y="1132332"/>
                </a:lnTo>
                <a:lnTo>
                  <a:pt x="19812" y="1128522"/>
                </a:lnTo>
                <a:close/>
              </a:path>
              <a:path w="1323975" h="2767329">
                <a:moveTo>
                  <a:pt x="19812" y="1109472"/>
                </a:moveTo>
                <a:lnTo>
                  <a:pt x="19050" y="1106424"/>
                </a:lnTo>
                <a:lnTo>
                  <a:pt x="15240" y="1104900"/>
                </a:lnTo>
                <a:lnTo>
                  <a:pt x="12191" y="1106424"/>
                </a:lnTo>
                <a:lnTo>
                  <a:pt x="10668" y="1109472"/>
                </a:lnTo>
                <a:lnTo>
                  <a:pt x="12191" y="1113282"/>
                </a:lnTo>
                <a:lnTo>
                  <a:pt x="15240" y="1114044"/>
                </a:lnTo>
                <a:lnTo>
                  <a:pt x="19050" y="1113282"/>
                </a:lnTo>
                <a:lnTo>
                  <a:pt x="19812" y="1109472"/>
                </a:lnTo>
                <a:close/>
              </a:path>
              <a:path w="1323975" h="2767329">
                <a:moveTo>
                  <a:pt x="19812" y="1090422"/>
                </a:moveTo>
                <a:lnTo>
                  <a:pt x="19050" y="1087374"/>
                </a:lnTo>
                <a:lnTo>
                  <a:pt x="15240" y="1085850"/>
                </a:lnTo>
                <a:lnTo>
                  <a:pt x="12191" y="1087374"/>
                </a:lnTo>
                <a:lnTo>
                  <a:pt x="10668" y="1090422"/>
                </a:lnTo>
                <a:lnTo>
                  <a:pt x="12191" y="1094232"/>
                </a:lnTo>
                <a:lnTo>
                  <a:pt x="15240" y="1094994"/>
                </a:lnTo>
                <a:lnTo>
                  <a:pt x="19050" y="1094232"/>
                </a:lnTo>
                <a:lnTo>
                  <a:pt x="19812" y="1090422"/>
                </a:lnTo>
                <a:close/>
              </a:path>
              <a:path w="1323975" h="2767329">
                <a:moveTo>
                  <a:pt x="19812" y="1071372"/>
                </a:moveTo>
                <a:lnTo>
                  <a:pt x="19050" y="1068324"/>
                </a:lnTo>
                <a:lnTo>
                  <a:pt x="15240" y="1066800"/>
                </a:lnTo>
                <a:lnTo>
                  <a:pt x="12191" y="1068324"/>
                </a:lnTo>
                <a:lnTo>
                  <a:pt x="10668" y="1071372"/>
                </a:lnTo>
                <a:lnTo>
                  <a:pt x="12191" y="1075182"/>
                </a:lnTo>
                <a:lnTo>
                  <a:pt x="15240" y="1075944"/>
                </a:lnTo>
                <a:lnTo>
                  <a:pt x="19050" y="1075182"/>
                </a:lnTo>
                <a:lnTo>
                  <a:pt x="19812" y="1071372"/>
                </a:lnTo>
                <a:close/>
              </a:path>
              <a:path w="1323975" h="2767329">
                <a:moveTo>
                  <a:pt x="19812" y="1052322"/>
                </a:moveTo>
                <a:lnTo>
                  <a:pt x="19050" y="1049274"/>
                </a:lnTo>
                <a:lnTo>
                  <a:pt x="15240" y="1047750"/>
                </a:lnTo>
                <a:lnTo>
                  <a:pt x="12191" y="1049274"/>
                </a:lnTo>
                <a:lnTo>
                  <a:pt x="10668" y="1052322"/>
                </a:lnTo>
                <a:lnTo>
                  <a:pt x="12191" y="1056132"/>
                </a:lnTo>
                <a:lnTo>
                  <a:pt x="15240" y="1056894"/>
                </a:lnTo>
                <a:lnTo>
                  <a:pt x="19050" y="1056132"/>
                </a:lnTo>
                <a:lnTo>
                  <a:pt x="19812" y="1052322"/>
                </a:lnTo>
                <a:close/>
              </a:path>
              <a:path w="1323975" h="2767329">
                <a:moveTo>
                  <a:pt x="20574" y="1033272"/>
                </a:moveTo>
                <a:lnTo>
                  <a:pt x="19050" y="1030224"/>
                </a:lnTo>
                <a:lnTo>
                  <a:pt x="15240" y="1028700"/>
                </a:lnTo>
                <a:lnTo>
                  <a:pt x="12191" y="1030224"/>
                </a:lnTo>
                <a:lnTo>
                  <a:pt x="10668" y="1033272"/>
                </a:lnTo>
                <a:lnTo>
                  <a:pt x="12191" y="1036320"/>
                </a:lnTo>
                <a:lnTo>
                  <a:pt x="15240" y="1037844"/>
                </a:lnTo>
                <a:lnTo>
                  <a:pt x="19050" y="1037082"/>
                </a:lnTo>
                <a:lnTo>
                  <a:pt x="20574" y="1033272"/>
                </a:lnTo>
                <a:close/>
              </a:path>
              <a:path w="1323975" h="2767329">
                <a:moveTo>
                  <a:pt x="20574" y="1014222"/>
                </a:moveTo>
                <a:lnTo>
                  <a:pt x="19050" y="1011174"/>
                </a:lnTo>
                <a:lnTo>
                  <a:pt x="16002" y="1009650"/>
                </a:lnTo>
                <a:lnTo>
                  <a:pt x="12191" y="1011174"/>
                </a:lnTo>
                <a:lnTo>
                  <a:pt x="10668" y="1014222"/>
                </a:lnTo>
                <a:lnTo>
                  <a:pt x="12191" y="1017270"/>
                </a:lnTo>
                <a:lnTo>
                  <a:pt x="16002" y="1018794"/>
                </a:lnTo>
                <a:lnTo>
                  <a:pt x="19050" y="1018032"/>
                </a:lnTo>
                <a:lnTo>
                  <a:pt x="20574" y="1014222"/>
                </a:lnTo>
                <a:close/>
              </a:path>
              <a:path w="1323975" h="2767329">
                <a:moveTo>
                  <a:pt x="20574" y="995172"/>
                </a:moveTo>
                <a:lnTo>
                  <a:pt x="19050" y="992124"/>
                </a:lnTo>
                <a:lnTo>
                  <a:pt x="16002" y="990600"/>
                </a:lnTo>
                <a:lnTo>
                  <a:pt x="12953" y="991362"/>
                </a:lnTo>
                <a:lnTo>
                  <a:pt x="11430" y="995172"/>
                </a:lnTo>
                <a:lnTo>
                  <a:pt x="12191" y="998220"/>
                </a:lnTo>
                <a:lnTo>
                  <a:pt x="16002" y="999744"/>
                </a:lnTo>
                <a:lnTo>
                  <a:pt x="19050" y="998982"/>
                </a:lnTo>
                <a:lnTo>
                  <a:pt x="20574" y="995172"/>
                </a:lnTo>
                <a:close/>
              </a:path>
              <a:path w="1323975" h="2767329">
                <a:moveTo>
                  <a:pt x="21335" y="976122"/>
                </a:moveTo>
                <a:lnTo>
                  <a:pt x="19812" y="973074"/>
                </a:lnTo>
                <a:lnTo>
                  <a:pt x="16002" y="971550"/>
                </a:lnTo>
                <a:lnTo>
                  <a:pt x="12953" y="972312"/>
                </a:lnTo>
                <a:lnTo>
                  <a:pt x="11430" y="976122"/>
                </a:lnTo>
                <a:lnTo>
                  <a:pt x="12953" y="979170"/>
                </a:lnTo>
                <a:lnTo>
                  <a:pt x="16002" y="980694"/>
                </a:lnTo>
                <a:lnTo>
                  <a:pt x="19812" y="979932"/>
                </a:lnTo>
                <a:lnTo>
                  <a:pt x="21335" y="976122"/>
                </a:lnTo>
                <a:close/>
              </a:path>
              <a:path w="1323975" h="2767329">
                <a:moveTo>
                  <a:pt x="21335" y="957072"/>
                </a:moveTo>
                <a:lnTo>
                  <a:pt x="19812" y="954024"/>
                </a:lnTo>
                <a:lnTo>
                  <a:pt x="16763" y="952500"/>
                </a:lnTo>
                <a:lnTo>
                  <a:pt x="12953" y="953262"/>
                </a:lnTo>
                <a:lnTo>
                  <a:pt x="11430" y="957072"/>
                </a:lnTo>
                <a:lnTo>
                  <a:pt x="12953" y="960120"/>
                </a:lnTo>
                <a:lnTo>
                  <a:pt x="16763" y="961644"/>
                </a:lnTo>
                <a:lnTo>
                  <a:pt x="19812" y="960882"/>
                </a:lnTo>
                <a:lnTo>
                  <a:pt x="21335" y="957072"/>
                </a:lnTo>
                <a:close/>
              </a:path>
              <a:path w="1323975" h="2767329">
                <a:moveTo>
                  <a:pt x="21335" y="938022"/>
                </a:moveTo>
                <a:lnTo>
                  <a:pt x="20574" y="934974"/>
                </a:lnTo>
                <a:lnTo>
                  <a:pt x="16763" y="933450"/>
                </a:lnTo>
                <a:lnTo>
                  <a:pt x="13715" y="934212"/>
                </a:lnTo>
                <a:lnTo>
                  <a:pt x="12191" y="938022"/>
                </a:lnTo>
                <a:lnTo>
                  <a:pt x="13715" y="941070"/>
                </a:lnTo>
                <a:lnTo>
                  <a:pt x="16763" y="942594"/>
                </a:lnTo>
                <a:lnTo>
                  <a:pt x="19812" y="941832"/>
                </a:lnTo>
                <a:lnTo>
                  <a:pt x="21335" y="938022"/>
                </a:lnTo>
                <a:close/>
              </a:path>
              <a:path w="1323975" h="2767329">
                <a:moveTo>
                  <a:pt x="22097" y="918972"/>
                </a:moveTo>
                <a:lnTo>
                  <a:pt x="20574" y="915924"/>
                </a:lnTo>
                <a:lnTo>
                  <a:pt x="17525" y="914400"/>
                </a:lnTo>
                <a:lnTo>
                  <a:pt x="13715" y="915162"/>
                </a:lnTo>
                <a:lnTo>
                  <a:pt x="12191" y="918972"/>
                </a:lnTo>
                <a:lnTo>
                  <a:pt x="13715" y="922020"/>
                </a:lnTo>
                <a:lnTo>
                  <a:pt x="17525" y="923544"/>
                </a:lnTo>
                <a:lnTo>
                  <a:pt x="20574" y="922782"/>
                </a:lnTo>
                <a:lnTo>
                  <a:pt x="22097" y="918972"/>
                </a:lnTo>
                <a:close/>
              </a:path>
              <a:path w="1323975" h="2767329">
                <a:moveTo>
                  <a:pt x="22097" y="899922"/>
                </a:moveTo>
                <a:lnTo>
                  <a:pt x="21335" y="896874"/>
                </a:lnTo>
                <a:lnTo>
                  <a:pt x="17525" y="895350"/>
                </a:lnTo>
                <a:lnTo>
                  <a:pt x="14478" y="896112"/>
                </a:lnTo>
                <a:lnTo>
                  <a:pt x="12953" y="899922"/>
                </a:lnTo>
                <a:lnTo>
                  <a:pt x="14478" y="902970"/>
                </a:lnTo>
                <a:lnTo>
                  <a:pt x="17525" y="904494"/>
                </a:lnTo>
                <a:lnTo>
                  <a:pt x="21335" y="903732"/>
                </a:lnTo>
                <a:lnTo>
                  <a:pt x="22097" y="899922"/>
                </a:lnTo>
                <a:close/>
              </a:path>
              <a:path w="1323975" h="2767329">
                <a:moveTo>
                  <a:pt x="22859" y="880872"/>
                </a:moveTo>
                <a:lnTo>
                  <a:pt x="22097" y="877824"/>
                </a:lnTo>
                <a:lnTo>
                  <a:pt x="18287" y="876300"/>
                </a:lnTo>
                <a:lnTo>
                  <a:pt x="15240" y="877062"/>
                </a:lnTo>
                <a:lnTo>
                  <a:pt x="13715" y="880872"/>
                </a:lnTo>
                <a:lnTo>
                  <a:pt x="14478" y="883920"/>
                </a:lnTo>
                <a:lnTo>
                  <a:pt x="18287" y="885444"/>
                </a:lnTo>
                <a:lnTo>
                  <a:pt x="21335" y="884682"/>
                </a:lnTo>
                <a:lnTo>
                  <a:pt x="22859" y="880872"/>
                </a:lnTo>
                <a:close/>
              </a:path>
              <a:path w="1323975" h="2767329">
                <a:moveTo>
                  <a:pt x="23621" y="861822"/>
                </a:moveTo>
                <a:lnTo>
                  <a:pt x="22097" y="858774"/>
                </a:lnTo>
                <a:lnTo>
                  <a:pt x="19050" y="857250"/>
                </a:lnTo>
                <a:lnTo>
                  <a:pt x="15240" y="858012"/>
                </a:lnTo>
                <a:lnTo>
                  <a:pt x="13715" y="861822"/>
                </a:lnTo>
                <a:lnTo>
                  <a:pt x="15240" y="864870"/>
                </a:lnTo>
                <a:lnTo>
                  <a:pt x="18287" y="866394"/>
                </a:lnTo>
                <a:lnTo>
                  <a:pt x="22097" y="865632"/>
                </a:lnTo>
                <a:lnTo>
                  <a:pt x="23621" y="861822"/>
                </a:lnTo>
                <a:close/>
              </a:path>
              <a:path w="1323975" h="2767329">
                <a:moveTo>
                  <a:pt x="24384" y="842772"/>
                </a:moveTo>
                <a:lnTo>
                  <a:pt x="22859" y="839724"/>
                </a:lnTo>
                <a:lnTo>
                  <a:pt x="19812" y="838200"/>
                </a:lnTo>
                <a:lnTo>
                  <a:pt x="16002" y="838962"/>
                </a:lnTo>
                <a:lnTo>
                  <a:pt x="14478" y="842772"/>
                </a:lnTo>
                <a:lnTo>
                  <a:pt x="16002" y="845820"/>
                </a:lnTo>
                <a:lnTo>
                  <a:pt x="19050" y="847344"/>
                </a:lnTo>
                <a:lnTo>
                  <a:pt x="22859" y="846582"/>
                </a:lnTo>
                <a:lnTo>
                  <a:pt x="24384" y="842772"/>
                </a:lnTo>
                <a:close/>
              </a:path>
              <a:path w="1323975" h="2767329">
                <a:moveTo>
                  <a:pt x="25146" y="823722"/>
                </a:moveTo>
                <a:lnTo>
                  <a:pt x="23621" y="820674"/>
                </a:lnTo>
                <a:lnTo>
                  <a:pt x="20574" y="819150"/>
                </a:lnTo>
                <a:lnTo>
                  <a:pt x="16763" y="819912"/>
                </a:lnTo>
                <a:lnTo>
                  <a:pt x="15240" y="823722"/>
                </a:lnTo>
                <a:lnTo>
                  <a:pt x="16763" y="826770"/>
                </a:lnTo>
                <a:lnTo>
                  <a:pt x="19812" y="828294"/>
                </a:lnTo>
                <a:lnTo>
                  <a:pt x="23621" y="827532"/>
                </a:lnTo>
                <a:lnTo>
                  <a:pt x="25146" y="823722"/>
                </a:lnTo>
                <a:close/>
              </a:path>
              <a:path w="1323975" h="2767329">
                <a:moveTo>
                  <a:pt x="25908" y="804672"/>
                </a:moveTo>
                <a:lnTo>
                  <a:pt x="24384" y="801624"/>
                </a:lnTo>
                <a:lnTo>
                  <a:pt x="21335" y="800100"/>
                </a:lnTo>
                <a:lnTo>
                  <a:pt x="17525" y="800862"/>
                </a:lnTo>
                <a:lnTo>
                  <a:pt x="16002" y="804672"/>
                </a:lnTo>
                <a:lnTo>
                  <a:pt x="17525" y="807720"/>
                </a:lnTo>
                <a:lnTo>
                  <a:pt x="20574" y="809244"/>
                </a:lnTo>
                <a:lnTo>
                  <a:pt x="24384" y="808482"/>
                </a:lnTo>
                <a:lnTo>
                  <a:pt x="25908" y="804672"/>
                </a:lnTo>
                <a:close/>
              </a:path>
              <a:path w="1323975" h="2767329">
                <a:moveTo>
                  <a:pt x="26669" y="785622"/>
                </a:moveTo>
                <a:lnTo>
                  <a:pt x="25146" y="782574"/>
                </a:lnTo>
                <a:lnTo>
                  <a:pt x="22097" y="781050"/>
                </a:lnTo>
                <a:lnTo>
                  <a:pt x="18287" y="781812"/>
                </a:lnTo>
                <a:lnTo>
                  <a:pt x="16763" y="785622"/>
                </a:lnTo>
                <a:lnTo>
                  <a:pt x="18287" y="788670"/>
                </a:lnTo>
                <a:lnTo>
                  <a:pt x="21335" y="790194"/>
                </a:lnTo>
                <a:lnTo>
                  <a:pt x="25146" y="789432"/>
                </a:lnTo>
                <a:lnTo>
                  <a:pt x="26669" y="785622"/>
                </a:lnTo>
                <a:close/>
              </a:path>
              <a:path w="1323975" h="2767329">
                <a:moveTo>
                  <a:pt x="27431" y="766572"/>
                </a:moveTo>
                <a:lnTo>
                  <a:pt x="25908" y="763524"/>
                </a:lnTo>
                <a:lnTo>
                  <a:pt x="22859" y="762000"/>
                </a:lnTo>
                <a:lnTo>
                  <a:pt x="19050" y="762762"/>
                </a:lnTo>
                <a:lnTo>
                  <a:pt x="17525" y="766572"/>
                </a:lnTo>
                <a:lnTo>
                  <a:pt x="19050" y="769620"/>
                </a:lnTo>
                <a:lnTo>
                  <a:pt x="22097" y="771144"/>
                </a:lnTo>
                <a:lnTo>
                  <a:pt x="25908" y="770382"/>
                </a:lnTo>
                <a:lnTo>
                  <a:pt x="27431" y="766572"/>
                </a:lnTo>
                <a:close/>
              </a:path>
              <a:path w="1323975" h="2767329">
                <a:moveTo>
                  <a:pt x="28193" y="747522"/>
                </a:moveTo>
                <a:lnTo>
                  <a:pt x="27431" y="744474"/>
                </a:lnTo>
                <a:lnTo>
                  <a:pt x="23621" y="742950"/>
                </a:lnTo>
                <a:lnTo>
                  <a:pt x="20574" y="743712"/>
                </a:lnTo>
                <a:lnTo>
                  <a:pt x="19050" y="747522"/>
                </a:lnTo>
                <a:lnTo>
                  <a:pt x="19812" y="750570"/>
                </a:lnTo>
                <a:lnTo>
                  <a:pt x="23621" y="752094"/>
                </a:lnTo>
                <a:lnTo>
                  <a:pt x="26669" y="751332"/>
                </a:lnTo>
                <a:lnTo>
                  <a:pt x="28193" y="747522"/>
                </a:lnTo>
                <a:close/>
              </a:path>
              <a:path w="1323975" h="2767329">
                <a:moveTo>
                  <a:pt x="28956" y="728472"/>
                </a:moveTo>
                <a:lnTo>
                  <a:pt x="28193" y="725424"/>
                </a:lnTo>
                <a:lnTo>
                  <a:pt x="24384" y="723900"/>
                </a:lnTo>
                <a:lnTo>
                  <a:pt x="21335" y="724662"/>
                </a:lnTo>
                <a:lnTo>
                  <a:pt x="19812" y="728472"/>
                </a:lnTo>
                <a:lnTo>
                  <a:pt x="20574" y="731520"/>
                </a:lnTo>
                <a:lnTo>
                  <a:pt x="24384" y="733044"/>
                </a:lnTo>
                <a:lnTo>
                  <a:pt x="27431" y="732282"/>
                </a:lnTo>
                <a:lnTo>
                  <a:pt x="28956" y="728472"/>
                </a:lnTo>
                <a:close/>
              </a:path>
              <a:path w="1323975" h="2767329">
                <a:moveTo>
                  <a:pt x="28956" y="709422"/>
                </a:moveTo>
                <a:lnTo>
                  <a:pt x="28193" y="706374"/>
                </a:lnTo>
                <a:lnTo>
                  <a:pt x="24384" y="704850"/>
                </a:lnTo>
                <a:lnTo>
                  <a:pt x="21335" y="706374"/>
                </a:lnTo>
                <a:lnTo>
                  <a:pt x="19812" y="709422"/>
                </a:lnTo>
                <a:lnTo>
                  <a:pt x="21335" y="712470"/>
                </a:lnTo>
                <a:lnTo>
                  <a:pt x="24384" y="713994"/>
                </a:lnTo>
                <a:lnTo>
                  <a:pt x="28193" y="713232"/>
                </a:lnTo>
                <a:lnTo>
                  <a:pt x="28956" y="709422"/>
                </a:lnTo>
                <a:close/>
              </a:path>
              <a:path w="1323975" h="2767329">
                <a:moveTo>
                  <a:pt x="28956" y="690372"/>
                </a:moveTo>
                <a:lnTo>
                  <a:pt x="27431" y="686562"/>
                </a:lnTo>
                <a:lnTo>
                  <a:pt x="24384" y="685800"/>
                </a:lnTo>
                <a:lnTo>
                  <a:pt x="20574" y="687324"/>
                </a:lnTo>
                <a:lnTo>
                  <a:pt x="19812" y="690372"/>
                </a:lnTo>
                <a:lnTo>
                  <a:pt x="20574" y="694182"/>
                </a:lnTo>
                <a:lnTo>
                  <a:pt x="24384" y="694944"/>
                </a:lnTo>
                <a:lnTo>
                  <a:pt x="27431" y="693420"/>
                </a:lnTo>
                <a:lnTo>
                  <a:pt x="28956" y="690372"/>
                </a:lnTo>
                <a:close/>
              </a:path>
              <a:path w="1323975" h="2767329">
                <a:moveTo>
                  <a:pt x="28193" y="671322"/>
                </a:moveTo>
                <a:lnTo>
                  <a:pt x="26669" y="667512"/>
                </a:lnTo>
                <a:lnTo>
                  <a:pt x="23621" y="666750"/>
                </a:lnTo>
                <a:lnTo>
                  <a:pt x="19812" y="668274"/>
                </a:lnTo>
                <a:lnTo>
                  <a:pt x="19050" y="671322"/>
                </a:lnTo>
                <a:lnTo>
                  <a:pt x="20574" y="675132"/>
                </a:lnTo>
                <a:lnTo>
                  <a:pt x="23621" y="675894"/>
                </a:lnTo>
                <a:lnTo>
                  <a:pt x="27431" y="674370"/>
                </a:lnTo>
                <a:lnTo>
                  <a:pt x="28193" y="671322"/>
                </a:lnTo>
                <a:close/>
              </a:path>
              <a:path w="1323975" h="2767329">
                <a:moveTo>
                  <a:pt x="27431" y="652272"/>
                </a:moveTo>
                <a:lnTo>
                  <a:pt x="25146" y="648462"/>
                </a:lnTo>
                <a:lnTo>
                  <a:pt x="22097" y="647700"/>
                </a:lnTo>
                <a:lnTo>
                  <a:pt x="19050" y="649224"/>
                </a:lnTo>
                <a:lnTo>
                  <a:pt x="17525" y="653034"/>
                </a:lnTo>
                <a:lnTo>
                  <a:pt x="19050" y="656082"/>
                </a:lnTo>
                <a:lnTo>
                  <a:pt x="22859" y="656844"/>
                </a:lnTo>
                <a:lnTo>
                  <a:pt x="25908" y="655320"/>
                </a:lnTo>
                <a:lnTo>
                  <a:pt x="27431" y="652272"/>
                </a:lnTo>
                <a:close/>
              </a:path>
              <a:path w="1323975" h="2767329">
                <a:moveTo>
                  <a:pt x="25908" y="633222"/>
                </a:moveTo>
                <a:lnTo>
                  <a:pt x="23621" y="629412"/>
                </a:lnTo>
                <a:lnTo>
                  <a:pt x="20574" y="628650"/>
                </a:lnTo>
                <a:lnTo>
                  <a:pt x="17525" y="630174"/>
                </a:lnTo>
                <a:lnTo>
                  <a:pt x="16002" y="633984"/>
                </a:lnTo>
                <a:lnTo>
                  <a:pt x="17525" y="637032"/>
                </a:lnTo>
                <a:lnTo>
                  <a:pt x="21335" y="637794"/>
                </a:lnTo>
                <a:lnTo>
                  <a:pt x="24384" y="636270"/>
                </a:lnTo>
                <a:lnTo>
                  <a:pt x="25908" y="633222"/>
                </a:lnTo>
                <a:close/>
              </a:path>
              <a:path w="1323975" h="2767329">
                <a:moveTo>
                  <a:pt x="23621" y="614172"/>
                </a:moveTo>
                <a:lnTo>
                  <a:pt x="22097" y="610362"/>
                </a:lnTo>
                <a:lnTo>
                  <a:pt x="18287" y="609600"/>
                </a:lnTo>
                <a:lnTo>
                  <a:pt x="15240" y="611124"/>
                </a:lnTo>
                <a:lnTo>
                  <a:pt x="14478" y="614934"/>
                </a:lnTo>
                <a:lnTo>
                  <a:pt x="16002" y="617982"/>
                </a:lnTo>
                <a:lnTo>
                  <a:pt x="19812" y="618744"/>
                </a:lnTo>
                <a:lnTo>
                  <a:pt x="22859" y="617220"/>
                </a:lnTo>
                <a:lnTo>
                  <a:pt x="23621" y="614172"/>
                </a:lnTo>
                <a:close/>
              </a:path>
              <a:path w="1323975" h="2767329">
                <a:moveTo>
                  <a:pt x="22097" y="595122"/>
                </a:moveTo>
                <a:lnTo>
                  <a:pt x="20574" y="591312"/>
                </a:lnTo>
                <a:lnTo>
                  <a:pt x="16763" y="590550"/>
                </a:lnTo>
                <a:lnTo>
                  <a:pt x="13715" y="592074"/>
                </a:lnTo>
                <a:lnTo>
                  <a:pt x="12191" y="595884"/>
                </a:lnTo>
                <a:lnTo>
                  <a:pt x="14478" y="598932"/>
                </a:lnTo>
                <a:lnTo>
                  <a:pt x="17525" y="600456"/>
                </a:lnTo>
                <a:lnTo>
                  <a:pt x="21335" y="598170"/>
                </a:lnTo>
                <a:lnTo>
                  <a:pt x="22097" y="595122"/>
                </a:lnTo>
                <a:close/>
              </a:path>
              <a:path w="1323975" h="2767329">
                <a:moveTo>
                  <a:pt x="19812" y="576072"/>
                </a:moveTo>
                <a:lnTo>
                  <a:pt x="18287" y="573024"/>
                </a:lnTo>
                <a:lnTo>
                  <a:pt x="14478" y="571500"/>
                </a:lnTo>
                <a:lnTo>
                  <a:pt x="11430" y="573786"/>
                </a:lnTo>
                <a:lnTo>
                  <a:pt x="10668" y="576834"/>
                </a:lnTo>
                <a:lnTo>
                  <a:pt x="12191" y="579882"/>
                </a:lnTo>
                <a:lnTo>
                  <a:pt x="16002" y="581406"/>
                </a:lnTo>
                <a:lnTo>
                  <a:pt x="19050" y="579120"/>
                </a:lnTo>
                <a:lnTo>
                  <a:pt x="19812" y="576072"/>
                </a:lnTo>
                <a:close/>
              </a:path>
              <a:path w="1323975" h="2767329">
                <a:moveTo>
                  <a:pt x="17525" y="557022"/>
                </a:moveTo>
                <a:lnTo>
                  <a:pt x="16002" y="553974"/>
                </a:lnTo>
                <a:lnTo>
                  <a:pt x="12953" y="552450"/>
                </a:lnTo>
                <a:lnTo>
                  <a:pt x="9143" y="554736"/>
                </a:lnTo>
                <a:lnTo>
                  <a:pt x="8381" y="557784"/>
                </a:lnTo>
                <a:lnTo>
                  <a:pt x="9906" y="560832"/>
                </a:lnTo>
                <a:lnTo>
                  <a:pt x="13715" y="562356"/>
                </a:lnTo>
                <a:lnTo>
                  <a:pt x="16763" y="560832"/>
                </a:lnTo>
                <a:lnTo>
                  <a:pt x="17525" y="557022"/>
                </a:lnTo>
                <a:close/>
              </a:path>
              <a:path w="1323975" h="2767329">
                <a:moveTo>
                  <a:pt x="15053" y="535436"/>
                </a:moveTo>
                <a:lnTo>
                  <a:pt x="7619" y="535686"/>
                </a:lnTo>
                <a:lnTo>
                  <a:pt x="6096" y="538734"/>
                </a:lnTo>
                <a:lnTo>
                  <a:pt x="14818" y="541537"/>
                </a:lnTo>
                <a:lnTo>
                  <a:pt x="15053" y="535436"/>
                </a:lnTo>
                <a:close/>
              </a:path>
              <a:path w="1323975" h="2767329">
                <a:moveTo>
                  <a:pt x="13715" y="518922"/>
                </a:moveTo>
                <a:lnTo>
                  <a:pt x="12191" y="515874"/>
                </a:lnTo>
                <a:lnTo>
                  <a:pt x="8381" y="515112"/>
                </a:lnTo>
                <a:lnTo>
                  <a:pt x="5334" y="516636"/>
                </a:lnTo>
                <a:lnTo>
                  <a:pt x="4571" y="519684"/>
                </a:lnTo>
                <a:lnTo>
                  <a:pt x="6096" y="523494"/>
                </a:lnTo>
                <a:lnTo>
                  <a:pt x="9906" y="524256"/>
                </a:lnTo>
                <a:lnTo>
                  <a:pt x="12953" y="522732"/>
                </a:lnTo>
                <a:lnTo>
                  <a:pt x="13715" y="518922"/>
                </a:lnTo>
                <a:close/>
              </a:path>
              <a:path w="1323975" h="2767329">
                <a:moveTo>
                  <a:pt x="12191" y="499872"/>
                </a:moveTo>
                <a:lnTo>
                  <a:pt x="10668" y="496824"/>
                </a:lnTo>
                <a:lnTo>
                  <a:pt x="6858" y="496062"/>
                </a:lnTo>
                <a:lnTo>
                  <a:pt x="3809" y="497586"/>
                </a:lnTo>
                <a:lnTo>
                  <a:pt x="3047" y="500634"/>
                </a:lnTo>
                <a:lnTo>
                  <a:pt x="4571" y="504444"/>
                </a:lnTo>
                <a:lnTo>
                  <a:pt x="7619" y="505206"/>
                </a:lnTo>
                <a:lnTo>
                  <a:pt x="11430" y="503682"/>
                </a:lnTo>
                <a:lnTo>
                  <a:pt x="12191" y="499872"/>
                </a:lnTo>
                <a:close/>
              </a:path>
              <a:path w="1323975" h="2767329">
                <a:moveTo>
                  <a:pt x="10668" y="481584"/>
                </a:moveTo>
                <a:lnTo>
                  <a:pt x="9143" y="477774"/>
                </a:lnTo>
                <a:lnTo>
                  <a:pt x="6096" y="477012"/>
                </a:lnTo>
                <a:lnTo>
                  <a:pt x="2285" y="478536"/>
                </a:lnTo>
                <a:lnTo>
                  <a:pt x="1524" y="481584"/>
                </a:lnTo>
                <a:lnTo>
                  <a:pt x="3047" y="485394"/>
                </a:lnTo>
                <a:lnTo>
                  <a:pt x="6096" y="486156"/>
                </a:lnTo>
                <a:lnTo>
                  <a:pt x="9906" y="484632"/>
                </a:lnTo>
                <a:lnTo>
                  <a:pt x="10668" y="481584"/>
                </a:lnTo>
                <a:close/>
              </a:path>
              <a:path w="1323975" h="2767329">
                <a:moveTo>
                  <a:pt x="9906" y="462534"/>
                </a:moveTo>
                <a:lnTo>
                  <a:pt x="8381" y="458724"/>
                </a:lnTo>
                <a:lnTo>
                  <a:pt x="5334" y="457962"/>
                </a:lnTo>
                <a:lnTo>
                  <a:pt x="1524" y="459486"/>
                </a:lnTo>
                <a:lnTo>
                  <a:pt x="762" y="462534"/>
                </a:lnTo>
                <a:lnTo>
                  <a:pt x="1524" y="466344"/>
                </a:lnTo>
                <a:lnTo>
                  <a:pt x="5334" y="467106"/>
                </a:lnTo>
                <a:lnTo>
                  <a:pt x="8381" y="465582"/>
                </a:lnTo>
                <a:lnTo>
                  <a:pt x="9906" y="462534"/>
                </a:lnTo>
                <a:close/>
              </a:path>
              <a:path w="1323975" h="2767329">
                <a:moveTo>
                  <a:pt x="9906" y="443484"/>
                </a:moveTo>
                <a:lnTo>
                  <a:pt x="8381" y="440436"/>
                </a:lnTo>
                <a:lnTo>
                  <a:pt x="4571" y="438912"/>
                </a:lnTo>
                <a:lnTo>
                  <a:pt x="1524" y="439674"/>
                </a:lnTo>
                <a:lnTo>
                  <a:pt x="0" y="443484"/>
                </a:lnTo>
                <a:lnTo>
                  <a:pt x="1524" y="446532"/>
                </a:lnTo>
                <a:lnTo>
                  <a:pt x="4571" y="448056"/>
                </a:lnTo>
                <a:lnTo>
                  <a:pt x="8381" y="447294"/>
                </a:lnTo>
                <a:lnTo>
                  <a:pt x="9906" y="443484"/>
                </a:lnTo>
                <a:close/>
              </a:path>
              <a:path w="1323975" h="2767329">
                <a:moveTo>
                  <a:pt x="9906" y="424434"/>
                </a:moveTo>
                <a:lnTo>
                  <a:pt x="9143" y="421386"/>
                </a:lnTo>
                <a:lnTo>
                  <a:pt x="5334" y="419862"/>
                </a:lnTo>
                <a:lnTo>
                  <a:pt x="2285" y="420624"/>
                </a:lnTo>
                <a:lnTo>
                  <a:pt x="762" y="424434"/>
                </a:lnTo>
                <a:lnTo>
                  <a:pt x="1524" y="427482"/>
                </a:lnTo>
                <a:lnTo>
                  <a:pt x="5334" y="429006"/>
                </a:lnTo>
                <a:lnTo>
                  <a:pt x="8381" y="428244"/>
                </a:lnTo>
                <a:lnTo>
                  <a:pt x="9906" y="424434"/>
                </a:lnTo>
                <a:close/>
              </a:path>
              <a:path w="1323975" h="2767329">
                <a:moveTo>
                  <a:pt x="11430" y="406146"/>
                </a:moveTo>
                <a:lnTo>
                  <a:pt x="10668" y="402336"/>
                </a:lnTo>
                <a:lnTo>
                  <a:pt x="6858" y="400812"/>
                </a:lnTo>
                <a:lnTo>
                  <a:pt x="3809" y="401574"/>
                </a:lnTo>
                <a:lnTo>
                  <a:pt x="2285" y="405384"/>
                </a:lnTo>
                <a:lnTo>
                  <a:pt x="3047" y="408432"/>
                </a:lnTo>
                <a:lnTo>
                  <a:pt x="6096" y="409956"/>
                </a:lnTo>
                <a:lnTo>
                  <a:pt x="9906" y="409194"/>
                </a:lnTo>
                <a:lnTo>
                  <a:pt x="11430" y="406146"/>
                </a:lnTo>
                <a:close/>
              </a:path>
              <a:path w="1323975" h="2767329">
                <a:moveTo>
                  <a:pt x="13715" y="387096"/>
                </a:moveTo>
                <a:lnTo>
                  <a:pt x="12953" y="383286"/>
                </a:lnTo>
                <a:lnTo>
                  <a:pt x="9906" y="381762"/>
                </a:lnTo>
                <a:lnTo>
                  <a:pt x="6096" y="382524"/>
                </a:lnTo>
                <a:lnTo>
                  <a:pt x="4571" y="385572"/>
                </a:lnTo>
                <a:lnTo>
                  <a:pt x="5334" y="389382"/>
                </a:lnTo>
                <a:lnTo>
                  <a:pt x="8381" y="390906"/>
                </a:lnTo>
                <a:lnTo>
                  <a:pt x="12191" y="390144"/>
                </a:lnTo>
                <a:lnTo>
                  <a:pt x="13715" y="387096"/>
                </a:lnTo>
                <a:close/>
              </a:path>
              <a:path w="1323975" h="2767329">
                <a:moveTo>
                  <a:pt x="17525" y="368808"/>
                </a:moveTo>
                <a:lnTo>
                  <a:pt x="16763" y="364998"/>
                </a:lnTo>
                <a:lnTo>
                  <a:pt x="13715" y="363474"/>
                </a:lnTo>
                <a:lnTo>
                  <a:pt x="9906" y="363474"/>
                </a:lnTo>
                <a:lnTo>
                  <a:pt x="8381" y="366522"/>
                </a:lnTo>
                <a:lnTo>
                  <a:pt x="8381" y="370332"/>
                </a:lnTo>
                <a:lnTo>
                  <a:pt x="11430" y="372618"/>
                </a:lnTo>
                <a:lnTo>
                  <a:pt x="15240" y="371856"/>
                </a:lnTo>
                <a:lnTo>
                  <a:pt x="17525" y="368808"/>
                </a:lnTo>
                <a:close/>
              </a:path>
              <a:path w="1323975" h="2767329">
                <a:moveTo>
                  <a:pt x="22097" y="351282"/>
                </a:moveTo>
                <a:lnTo>
                  <a:pt x="22097" y="347472"/>
                </a:lnTo>
                <a:lnTo>
                  <a:pt x="19050" y="345186"/>
                </a:lnTo>
                <a:lnTo>
                  <a:pt x="16002" y="345186"/>
                </a:lnTo>
                <a:lnTo>
                  <a:pt x="13715" y="348234"/>
                </a:lnTo>
                <a:lnTo>
                  <a:pt x="13715" y="352044"/>
                </a:lnTo>
                <a:lnTo>
                  <a:pt x="16763" y="354330"/>
                </a:lnTo>
                <a:lnTo>
                  <a:pt x="19812" y="353568"/>
                </a:lnTo>
                <a:lnTo>
                  <a:pt x="22097" y="351282"/>
                </a:lnTo>
                <a:close/>
              </a:path>
              <a:path w="1323975" h="2767329">
                <a:moveTo>
                  <a:pt x="28956" y="332994"/>
                </a:moveTo>
                <a:lnTo>
                  <a:pt x="28956" y="329946"/>
                </a:lnTo>
                <a:lnTo>
                  <a:pt x="25908" y="326898"/>
                </a:lnTo>
                <a:lnTo>
                  <a:pt x="22859" y="326898"/>
                </a:lnTo>
                <a:lnTo>
                  <a:pt x="19812" y="329946"/>
                </a:lnTo>
                <a:lnTo>
                  <a:pt x="19812" y="333756"/>
                </a:lnTo>
                <a:lnTo>
                  <a:pt x="22859" y="336042"/>
                </a:lnTo>
                <a:lnTo>
                  <a:pt x="26669" y="336042"/>
                </a:lnTo>
                <a:lnTo>
                  <a:pt x="28956" y="332994"/>
                </a:lnTo>
                <a:close/>
              </a:path>
              <a:path w="1323975" h="2767329">
                <a:moveTo>
                  <a:pt x="37337" y="313182"/>
                </a:moveTo>
                <a:lnTo>
                  <a:pt x="35052" y="310134"/>
                </a:lnTo>
                <a:lnTo>
                  <a:pt x="31241" y="310134"/>
                </a:lnTo>
                <a:lnTo>
                  <a:pt x="28956" y="312420"/>
                </a:lnTo>
                <a:lnTo>
                  <a:pt x="28193" y="315468"/>
                </a:lnTo>
                <a:lnTo>
                  <a:pt x="30480" y="318516"/>
                </a:lnTo>
                <a:lnTo>
                  <a:pt x="34290" y="319278"/>
                </a:lnTo>
                <a:lnTo>
                  <a:pt x="36575" y="316992"/>
                </a:lnTo>
                <a:lnTo>
                  <a:pt x="37337" y="313182"/>
                </a:lnTo>
                <a:close/>
              </a:path>
              <a:path w="1323975" h="2767329">
                <a:moveTo>
                  <a:pt x="47243" y="297180"/>
                </a:moveTo>
                <a:lnTo>
                  <a:pt x="44958" y="294132"/>
                </a:lnTo>
                <a:lnTo>
                  <a:pt x="41909" y="293370"/>
                </a:lnTo>
                <a:lnTo>
                  <a:pt x="38862" y="295656"/>
                </a:lnTo>
                <a:lnTo>
                  <a:pt x="38100" y="299466"/>
                </a:lnTo>
                <a:lnTo>
                  <a:pt x="39624" y="301752"/>
                </a:lnTo>
                <a:lnTo>
                  <a:pt x="43434" y="302514"/>
                </a:lnTo>
                <a:lnTo>
                  <a:pt x="46481" y="300990"/>
                </a:lnTo>
                <a:lnTo>
                  <a:pt x="47243" y="297180"/>
                </a:lnTo>
                <a:close/>
              </a:path>
              <a:path w="1323975" h="2767329">
                <a:moveTo>
                  <a:pt x="58674" y="281940"/>
                </a:moveTo>
                <a:lnTo>
                  <a:pt x="57150" y="278892"/>
                </a:lnTo>
                <a:lnTo>
                  <a:pt x="53340" y="278130"/>
                </a:lnTo>
                <a:lnTo>
                  <a:pt x="50291" y="279654"/>
                </a:lnTo>
                <a:lnTo>
                  <a:pt x="48768" y="283464"/>
                </a:lnTo>
                <a:lnTo>
                  <a:pt x="51053" y="286512"/>
                </a:lnTo>
                <a:lnTo>
                  <a:pt x="54102" y="287274"/>
                </a:lnTo>
                <a:lnTo>
                  <a:pt x="57912" y="285750"/>
                </a:lnTo>
                <a:lnTo>
                  <a:pt x="58674" y="281940"/>
                </a:lnTo>
                <a:close/>
              </a:path>
              <a:path w="1323975" h="2767329">
                <a:moveTo>
                  <a:pt x="71628" y="268224"/>
                </a:moveTo>
                <a:lnTo>
                  <a:pt x="70103" y="265176"/>
                </a:lnTo>
                <a:lnTo>
                  <a:pt x="66293" y="263652"/>
                </a:lnTo>
                <a:lnTo>
                  <a:pt x="63246" y="265176"/>
                </a:lnTo>
                <a:lnTo>
                  <a:pt x="61721" y="268986"/>
                </a:lnTo>
                <a:lnTo>
                  <a:pt x="63246" y="272034"/>
                </a:lnTo>
                <a:lnTo>
                  <a:pt x="66293" y="273558"/>
                </a:lnTo>
                <a:lnTo>
                  <a:pt x="70103" y="272034"/>
                </a:lnTo>
                <a:lnTo>
                  <a:pt x="71628" y="268224"/>
                </a:lnTo>
                <a:close/>
              </a:path>
              <a:path w="1323975" h="2767329">
                <a:moveTo>
                  <a:pt x="85343" y="255270"/>
                </a:moveTo>
                <a:lnTo>
                  <a:pt x="83819" y="252222"/>
                </a:lnTo>
                <a:lnTo>
                  <a:pt x="80772" y="250698"/>
                </a:lnTo>
                <a:lnTo>
                  <a:pt x="76962" y="251460"/>
                </a:lnTo>
                <a:lnTo>
                  <a:pt x="75437" y="255270"/>
                </a:lnTo>
                <a:lnTo>
                  <a:pt x="76962" y="258318"/>
                </a:lnTo>
                <a:lnTo>
                  <a:pt x="80009" y="259842"/>
                </a:lnTo>
                <a:lnTo>
                  <a:pt x="83058" y="259080"/>
                </a:lnTo>
                <a:lnTo>
                  <a:pt x="83819" y="259080"/>
                </a:lnTo>
                <a:lnTo>
                  <a:pt x="85343" y="255270"/>
                </a:lnTo>
                <a:close/>
              </a:path>
              <a:path w="1323975" h="2767329">
                <a:moveTo>
                  <a:pt x="99822" y="243840"/>
                </a:moveTo>
                <a:lnTo>
                  <a:pt x="98297" y="240030"/>
                </a:lnTo>
                <a:lnTo>
                  <a:pt x="95250" y="238506"/>
                </a:lnTo>
                <a:lnTo>
                  <a:pt x="92202" y="239268"/>
                </a:lnTo>
                <a:lnTo>
                  <a:pt x="89915" y="242316"/>
                </a:lnTo>
                <a:lnTo>
                  <a:pt x="91440" y="246126"/>
                </a:lnTo>
                <a:lnTo>
                  <a:pt x="94487" y="247650"/>
                </a:lnTo>
                <a:lnTo>
                  <a:pt x="97535" y="246888"/>
                </a:lnTo>
                <a:lnTo>
                  <a:pt x="99822" y="243840"/>
                </a:lnTo>
                <a:close/>
              </a:path>
              <a:path w="1323975" h="2767329">
                <a:moveTo>
                  <a:pt x="115062" y="233172"/>
                </a:moveTo>
                <a:lnTo>
                  <a:pt x="114300" y="229362"/>
                </a:lnTo>
                <a:lnTo>
                  <a:pt x="111252" y="227076"/>
                </a:lnTo>
                <a:lnTo>
                  <a:pt x="107441" y="227838"/>
                </a:lnTo>
                <a:lnTo>
                  <a:pt x="105918" y="230886"/>
                </a:lnTo>
                <a:lnTo>
                  <a:pt x="106680" y="234696"/>
                </a:lnTo>
                <a:lnTo>
                  <a:pt x="109728" y="236982"/>
                </a:lnTo>
                <a:lnTo>
                  <a:pt x="112775" y="236220"/>
                </a:lnTo>
                <a:lnTo>
                  <a:pt x="115062" y="233172"/>
                </a:lnTo>
                <a:close/>
              </a:path>
              <a:path w="1323975" h="2767329">
                <a:moveTo>
                  <a:pt x="131063" y="222504"/>
                </a:moveTo>
                <a:lnTo>
                  <a:pt x="130302" y="218694"/>
                </a:lnTo>
                <a:lnTo>
                  <a:pt x="127253" y="217170"/>
                </a:lnTo>
                <a:lnTo>
                  <a:pt x="123443" y="217932"/>
                </a:lnTo>
                <a:lnTo>
                  <a:pt x="121919" y="220980"/>
                </a:lnTo>
                <a:lnTo>
                  <a:pt x="122681" y="224028"/>
                </a:lnTo>
                <a:lnTo>
                  <a:pt x="125730" y="226314"/>
                </a:lnTo>
                <a:lnTo>
                  <a:pt x="128778" y="225552"/>
                </a:lnTo>
                <a:lnTo>
                  <a:pt x="131063" y="222504"/>
                </a:lnTo>
                <a:close/>
              </a:path>
              <a:path w="1323975" h="2767329">
                <a:moveTo>
                  <a:pt x="147942" y="213462"/>
                </a:moveTo>
                <a:lnTo>
                  <a:pt x="144018" y="207264"/>
                </a:lnTo>
                <a:lnTo>
                  <a:pt x="140208" y="208026"/>
                </a:lnTo>
                <a:lnTo>
                  <a:pt x="138230" y="212543"/>
                </a:lnTo>
                <a:lnTo>
                  <a:pt x="143358" y="216789"/>
                </a:lnTo>
                <a:lnTo>
                  <a:pt x="147942" y="213462"/>
                </a:lnTo>
                <a:close/>
              </a:path>
              <a:path w="1323975" h="2767329">
                <a:moveTo>
                  <a:pt x="163830" y="204216"/>
                </a:moveTo>
                <a:lnTo>
                  <a:pt x="163830" y="200406"/>
                </a:lnTo>
                <a:lnTo>
                  <a:pt x="160781" y="198120"/>
                </a:lnTo>
                <a:lnTo>
                  <a:pt x="156972" y="198882"/>
                </a:lnTo>
                <a:lnTo>
                  <a:pt x="154685" y="201930"/>
                </a:lnTo>
                <a:lnTo>
                  <a:pt x="155447" y="204978"/>
                </a:lnTo>
                <a:lnTo>
                  <a:pt x="158496" y="207264"/>
                </a:lnTo>
                <a:lnTo>
                  <a:pt x="161544" y="207264"/>
                </a:lnTo>
                <a:lnTo>
                  <a:pt x="163830" y="204216"/>
                </a:lnTo>
                <a:close/>
              </a:path>
              <a:path w="1323975" h="2767329">
                <a:moveTo>
                  <a:pt x="181356" y="195834"/>
                </a:moveTo>
                <a:lnTo>
                  <a:pt x="180594" y="192786"/>
                </a:lnTo>
                <a:lnTo>
                  <a:pt x="178308" y="189738"/>
                </a:lnTo>
                <a:lnTo>
                  <a:pt x="174497" y="190500"/>
                </a:lnTo>
                <a:lnTo>
                  <a:pt x="172212" y="192786"/>
                </a:lnTo>
                <a:lnTo>
                  <a:pt x="172212" y="196596"/>
                </a:lnTo>
                <a:lnTo>
                  <a:pt x="175259" y="198882"/>
                </a:lnTo>
                <a:lnTo>
                  <a:pt x="179069" y="198882"/>
                </a:lnTo>
                <a:lnTo>
                  <a:pt x="181356" y="195834"/>
                </a:lnTo>
                <a:close/>
              </a:path>
              <a:path w="1323975" h="2767329">
                <a:moveTo>
                  <a:pt x="198119" y="188214"/>
                </a:moveTo>
                <a:lnTo>
                  <a:pt x="198119" y="184404"/>
                </a:lnTo>
                <a:lnTo>
                  <a:pt x="195834" y="182118"/>
                </a:lnTo>
                <a:lnTo>
                  <a:pt x="192024" y="182118"/>
                </a:lnTo>
                <a:lnTo>
                  <a:pt x="189737" y="185166"/>
                </a:lnTo>
                <a:lnTo>
                  <a:pt x="189737" y="188976"/>
                </a:lnTo>
                <a:lnTo>
                  <a:pt x="192024" y="191262"/>
                </a:lnTo>
                <a:lnTo>
                  <a:pt x="195834" y="191262"/>
                </a:lnTo>
                <a:lnTo>
                  <a:pt x="198119" y="188214"/>
                </a:lnTo>
                <a:close/>
              </a:path>
              <a:path w="1323975" h="2767329">
                <a:moveTo>
                  <a:pt x="215646" y="181356"/>
                </a:moveTo>
                <a:lnTo>
                  <a:pt x="215646" y="177546"/>
                </a:lnTo>
                <a:lnTo>
                  <a:pt x="213359" y="174498"/>
                </a:lnTo>
                <a:lnTo>
                  <a:pt x="209550" y="174498"/>
                </a:lnTo>
                <a:lnTo>
                  <a:pt x="207263" y="177546"/>
                </a:lnTo>
                <a:lnTo>
                  <a:pt x="207263" y="181356"/>
                </a:lnTo>
                <a:lnTo>
                  <a:pt x="209550" y="183642"/>
                </a:lnTo>
                <a:lnTo>
                  <a:pt x="213359" y="183642"/>
                </a:lnTo>
                <a:lnTo>
                  <a:pt x="215646" y="181356"/>
                </a:lnTo>
                <a:close/>
              </a:path>
              <a:path w="1323975" h="2767329">
                <a:moveTo>
                  <a:pt x="233934" y="173736"/>
                </a:moveTo>
                <a:lnTo>
                  <a:pt x="233934" y="170688"/>
                </a:lnTo>
                <a:lnTo>
                  <a:pt x="230885" y="167640"/>
                </a:lnTo>
                <a:lnTo>
                  <a:pt x="227837" y="167640"/>
                </a:lnTo>
                <a:lnTo>
                  <a:pt x="224790" y="169926"/>
                </a:lnTo>
                <a:lnTo>
                  <a:pt x="224790" y="173736"/>
                </a:lnTo>
                <a:lnTo>
                  <a:pt x="227075" y="176784"/>
                </a:lnTo>
                <a:lnTo>
                  <a:pt x="230885" y="176784"/>
                </a:lnTo>
                <a:lnTo>
                  <a:pt x="233934" y="173736"/>
                </a:lnTo>
                <a:close/>
              </a:path>
              <a:path w="1323975" h="2767329">
                <a:moveTo>
                  <a:pt x="251459" y="167640"/>
                </a:moveTo>
                <a:lnTo>
                  <a:pt x="251459" y="163830"/>
                </a:lnTo>
                <a:lnTo>
                  <a:pt x="249174" y="160782"/>
                </a:lnTo>
                <a:lnTo>
                  <a:pt x="245363" y="160782"/>
                </a:lnTo>
                <a:lnTo>
                  <a:pt x="243078" y="163068"/>
                </a:lnTo>
                <a:lnTo>
                  <a:pt x="242315" y="166878"/>
                </a:lnTo>
                <a:lnTo>
                  <a:pt x="245363" y="169926"/>
                </a:lnTo>
                <a:lnTo>
                  <a:pt x="248412" y="169926"/>
                </a:lnTo>
                <a:lnTo>
                  <a:pt x="251459" y="167640"/>
                </a:lnTo>
                <a:close/>
              </a:path>
              <a:path w="1323975" h="2767329">
                <a:moveTo>
                  <a:pt x="269747" y="157734"/>
                </a:moveTo>
                <a:lnTo>
                  <a:pt x="267462" y="154686"/>
                </a:lnTo>
                <a:lnTo>
                  <a:pt x="263652" y="154686"/>
                </a:lnTo>
                <a:lnTo>
                  <a:pt x="260603" y="156972"/>
                </a:lnTo>
                <a:lnTo>
                  <a:pt x="260603" y="160782"/>
                </a:lnTo>
                <a:lnTo>
                  <a:pt x="262890" y="163068"/>
                </a:lnTo>
                <a:lnTo>
                  <a:pt x="266700" y="163830"/>
                </a:lnTo>
                <a:lnTo>
                  <a:pt x="268985" y="160782"/>
                </a:lnTo>
                <a:lnTo>
                  <a:pt x="269747" y="157734"/>
                </a:lnTo>
                <a:close/>
              </a:path>
              <a:path w="1323975" h="2767329">
                <a:moveTo>
                  <a:pt x="288035" y="151638"/>
                </a:moveTo>
                <a:lnTo>
                  <a:pt x="284988" y="148590"/>
                </a:lnTo>
                <a:lnTo>
                  <a:pt x="281940" y="148590"/>
                </a:lnTo>
                <a:lnTo>
                  <a:pt x="278891" y="150876"/>
                </a:lnTo>
                <a:lnTo>
                  <a:pt x="278891" y="154686"/>
                </a:lnTo>
                <a:lnTo>
                  <a:pt x="281178" y="156972"/>
                </a:lnTo>
                <a:lnTo>
                  <a:pt x="284988" y="157734"/>
                </a:lnTo>
                <a:lnTo>
                  <a:pt x="287274" y="155448"/>
                </a:lnTo>
                <a:lnTo>
                  <a:pt x="288035" y="151638"/>
                </a:lnTo>
                <a:close/>
              </a:path>
              <a:path w="1323975" h="2767329">
                <a:moveTo>
                  <a:pt x="305562" y="149352"/>
                </a:moveTo>
                <a:lnTo>
                  <a:pt x="305562" y="145542"/>
                </a:lnTo>
                <a:lnTo>
                  <a:pt x="303275" y="143256"/>
                </a:lnTo>
                <a:lnTo>
                  <a:pt x="300228" y="142494"/>
                </a:lnTo>
                <a:lnTo>
                  <a:pt x="297180" y="144780"/>
                </a:lnTo>
                <a:lnTo>
                  <a:pt x="296418" y="148590"/>
                </a:lnTo>
                <a:lnTo>
                  <a:pt x="298703" y="151638"/>
                </a:lnTo>
                <a:lnTo>
                  <a:pt x="302513" y="151638"/>
                </a:lnTo>
                <a:lnTo>
                  <a:pt x="305562" y="149352"/>
                </a:lnTo>
                <a:close/>
              </a:path>
              <a:path w="1323975" h="2767329">
                <a:moveTo>
                  <a:pt x="323850" y="144018"/>
                </a:moveTo>
                <a:lnTo>
                  <a:pt x="323850" y="140208"/>
                </a:lnTo>
                <a:lnTo>
                  <a:pt x="321563" y="137922"/>
                </a:lnTo>
                <a:lnTo>
                  <a:pt x="318516" y="137160"/>
                </a:lnTo>
                <a:lnTo>
                  <a:pt x="315468" y="139446"/>
                </a:lnTo>
                <a:lnTo>
                  <a:pt x="314706" y="143256"/>
                </a:lnTo>
                <a:lnTo>
                  <a:pt x="316991" y="146304"/>
                </a:lnTo>
                <a:lnTo>
                  <a:pt x="320802" y="146304"/>
                </a:lnTo>
                <a:lnTo>
                  <a:pt x="323850" y="144018"/>
                </a:lnTo>
                <a:close/>
              </a:path>
              <a:path w="1323975" h="2767329">
                <a:moveTo>
                  <a:pt x="342138" y="138684"/>
                </a:moveTo>
                <a:lnTo>
                  <a:pt x="342138" y="134874"/>
                </a:lnTo>
                <a:lnTo>
                  <a:pt x="339852" y="132588"/>
                </a:lnTo>
                <a:lnTo>
                  <a:pt x="336803" y="131826"/>
                </a:lnTo>
                <a:lnTo>
                  <a:pt x="333756" y="134112"/>
                </a:lnTo>
                <a:lnTo>
                  <a:pt x="332994" y="137922"/>
                </a:lnTo>
                <a:lnTo>
                  <a:pt x="335280" y="140970"/>
                </a:lnTo>
                <a:lnTo>
                  <a:pt x="339090" y="140970"/>
                </a:lnTo>
                <a:lnTo>
                  <a:pt x="342138" y="138684"/>
                </a:lnTo>
                <a:close/>
              </a:path>
              <a:path w="1323975" h="2767329">
                <a:moveTo>
                  <a:pt x="361188" y="130302"/>
                </a:moveTo>
                <a:lnTo>
                  <a:pt x="358902" y="127254"/>
                </a:lnTo>
                <a:lnTo>
                  <a:pt x="355091" y="127254"/>
                </a:lnTo>
                <a:lnTo>
                  <a:pt x="352044" y="129540"/>
                </a:lnTo>
                <a:lnTo>
                  <a:pt x="352044" y="132588"/>
                </a:lnTo>
                <a:lnTo>
                  <a:pt x="353568" y="135636"/>
                </a:lnTo>
                <a:lnTo>
                  <a:pt x="357378" y="136398"/>
                </a:lnTo>
                <a:lnTo>
                  <a:pt x="360425" y="134112"/>
                </a:lnTo>
                <a:lnTo>
                  <a:pt x="361188" y="130302"/>
                </a:lnTo>
                <a:close/>
              </a:path>
              <a:path w="1323975" h="2767329">
                <a:moveTo>
                  <a:pt x="379475" y="125730"/>
                </a:moveTo>
                <a:lnTo>
                  <a:pt x="377190" y="122682"/>
                </a:lnTo>
                <a:lnTo>
                  <a:pt x="373380" y="121920"/>
                </a:lnTo>
                <a:lnTo>
                  <a:pt x="370331" y="124206"/>
                </a:lnTo>
                <a:lnTo>
                  <a:pt x="370331" y="128016"/>
                </a:lnTo>
                <a:lnTo>
                  <a:pt x="372618" y="131064"/>
                </a:lnTo>
                <a:lnTo>
                  <a:pt x="375666" y="131826"/>
                </a:lnTo>
                <a:lnTo>
                  <a:pt x="378713" y="129540"/>
                </a:lnTo>
                <a:lnTo>
                  <a:pt x="379475" y="125730"/>
                </a:lnTo>
                <a:close/>
              </a:path>
              <a:path w="1323975" h="2767329">
                <a:moveTo>
                  <a:pt x="397763" y="121158"/>
                </a:moveTo>
                <a:lnTo>
                  <a:pt x="395478" y="118110"/>
                </a:lnTo>
                <a:lnTo>
                  <a:pt x="391668" y="117348"/>
                </a:lnTo>
                <a:lnTo>
                  <a:pt x="389381" y="119634"/>
                </a:lnTo>
                <a:lnTo>
                  <a:pt x="388619" y="123444"/>
                </a:lnTo>
                <a:lnTo>
                  <a:pt x="390906" y="126492"/>
                </a:lnTo>
                <a:lnTo>
                  <a:pt x="394716" y="126492"/>
                </a:lnTo>
                <a:lnTo>
                  <a:pt x="397002" y="124206"/>
                </a:lnTo>
                <a:lnTo>
                  <a:pt x="397763" y="121158"/>
                </a:lnTo>
                <a:close/>
              </a:path>
              <a:path w="1323975" h="2767329">
                <a:moveTo>
                  <a:pt x="416052" y="120396"/>
                </a:moveTo>
                <a:lnTo>
                  <a:pt x="416052" y="116586"/>
                </a:lnTo>
                <a:lnTo>
                  <a:pt x="414528" y="113538"/>
                </a:lnTo>
                <a:lnTo>
                  <a:pt x="410718" y="112776"/>
                </a:lnTo>
                <a:lnTo>
                  <a:pt x="407669" y="115062"/>
                </a:lnTo>
                <a:lnTo>
                  <a:pt x="406908" y="118872"/>
                </a:lnTo>
                <a:lnTo>
                  <a:pt x="409194" y="121920"/>
                </a:lnTo>
                <a:lnTo>
                  <a:pt x="413003" y="122682"/>
                </a:lnTo>
                <a:lnTo>
                  <a:pt x="416052" y="120396"/>
                </a:lnTo>
                <a:close/>
              </a:path>
              <a:path w="1323975" h="2767329">
                <a:moveTo>
                  <a:pt x="435102" y="112014"/>
                </a:moveTo>
                <a:lnTo>
                  <a:pt x="432816" y="109728"/>
                </a:lnTo>
                <a:lnTo>
                  <a:pt x="429006" y="108966"/>
                </a:lnTo>
                <a:lnTo>
                  <a:pt x="425958" y="111252"/>
                </a:lnTo>
                <a:lnTo>
                  <a:pt x="425958" y="114300"/>
                </a:lnTo>
                <a:lnTo>
                  <a:pt x="427481" y="117348"/>
                </a:lnTo>
                <a:lnTo>
                  <a:pt x="431291" y="118110"/>
                </a:lnTo>
                <a:lnTo>
                  <a:pt x="434340" y="115824"/>
                </a:lnTo>
                <a:lnTo>
                  <a:pt x="435102" y="112014"/>
                </a:lnTo>
                <a:close/>
              </a:path>
              <a:path w="1323975" h="2767329">
                <a:moveTo>
                  <a:pt x="453390" y="108204"/>
                </a:moveTo>
                <a:lnTo>
                  <a:pt x="451103" y="105156"/>
                </a:lnTo>
                <a:lnTo>
                  <a:pt x="448056" y="104394"/>
                </a:lnTo>
                <a:lnTo>
                  <a:pt x="445008" y="106680"/>
                </a:lnTo>
                <a:lnTo>
                  <a:pt x="444246" y="110490"/>
                </a:lnTo>
                <a:lnTo>
                  <a:pt x="446531" y="113538"/>
                </a:lnTo>
                <a:lnTo>
                  <a:pt x="450341" y="113538"/>
                </a:lnTo>
                <a:lnTo>
                  <a:pt x="452628" y="112014"/>
                </a:lnTo>
                <a:lnTo>
                  <a:pt x="453390" y="108204"/>
                </a:lnTo>
                <a:close/>
              </a:path>
              <a:path w="1323975" h="2767329">
                <a:moveTo>
                  <a:pt x="472440" y="104394"/>
                </a:moveTo>
                <a:lnTo>
                  <a:pt x="470153" y="101346"/>
                </a:lnTo>
                <a:lnTo>
                  <a:pt x="466344" y="100584"/>
                </a:lnTo>
                <a:lnTo>
                  <a:pt x="463296" y="102870"/>
                </a:lnTo>
                <a:lnTo>
                  <a:pt x="462534" y="105918"/>
                </a:lnTo>
                <a:lnTo>
                  <a:pt x="464819" y="108966"/>
                </a:lnTo>
                <a:lnTo>
                  <a:pt x="468630" y="109728"/>
                </a:lnTo>
                <a:lnTo>
                  <a:pt x="471678" y="107442"/>
                </a:lnTo>
                <a:lnTo>
                  <a:pt x="472440" y="104394"/>
                </a:lnTo>
                <a:close/>
              </a:path>
              <a:path w="1323975" h="2767329">
                <a:moveTo>
                  <a:pt x="490728" y="100584"/>
                </a:moveTo>
                <a:lnTo>
                  <a:pt x="488441" y="97536"/>
                </a:lnTo>
                <a:lnTo>
                  <a:pt x="485394" y="96774"/>
                </a:lnTo>
                <a:lnTo>
                  <a:pt x="482346" y="99060"/>
                </a:lnTo>
                <a:lnTo>
                  <a:pt x="481584" y="102108"/>
                </a:lnTo>
                <a:lnTo>
                  <a:pt x="483869" y="105156"/>
                </a:lnTo>
                <a:lnTo>
                  <a:pt x="486918" y="105918"/>
                </a:lnTo>
                <a:lnTo>
                  <a:pt x="489966" y="103632"/>
                </a:lnTo>
                <a:lnTo>
                  <a:pt x="490728" y="100584"/>
                </a:lnTo>
                <a:close/>
              </a:path>
              <a:path w="1323975" h="2767329">
                <a:moveTo>
                  <a:pt x="509778" y="96774"/>
                </a:moveTo>
                <a:lnTo>
                  <a:pt x="507492" y="93726"/>
                </a:lnTo>
                <a:lnTo>
                  <a:pt x="503681" y="92964"/>
                </a:lnTo>
                <a:lnTo>
                  <a:pt x="500634" y="95250"/>
                </a:lnTo>
                <a:lnTo>
                  <a:pt x="499872" y="98298"/>
                </a:lnTo>
                <a:lnTo>
                  <a:pt x="502158" y="101346"/>
                </a:lnTo>
                <a:lnTo>
                  <a:pt x="505968" y="102108"/>
                </a:lnTo>
                <a:lnTo>
                  <a:pt x="509016" y="99822"/>
                </a:lnTo>
                <a:lnTo>
                  <a:pt x="509778" y="96774"/>
                </a:lnTo>
                <a:close/>
              </a:path>
              <a:path w="1323975" h="2767329">
                <a:moveTo>
                  <a:pt x="528066" y="92964"/>
                </a:moveTo>
                <a:lnTo>
                  <a:pt x="526542" y="89916"/>
                </a:lnTo>
                <a:lnTo>
                  <a:pt x="522731" y="89154"/>
                </a:lnTo>
                <a:lnTo>
                  <a:pt x="519684" y="91440"/>
                </a:lnTo>
                <a:lnTo>
                  <a:pt x="518922" y="94488"/>
                </a:lnTo>
                <a:lnTo>
                  <a:pt x="521208" y="97536"/>
                </a:lnTo>
                <a:lnTo>
                  <a:pt x="524256" y="98298"/>
                </a:lnTo>
                <a:lnTo>
                  <a:pt x="527304" y="96774"/>
                </a:lnTo>
                <a:lnTo>
                  <a:pt x="528066" y="92964"/>
                </a:lnTo>
                <a:close/>
              </a:path>
              <a:path w="1323975" h="2767329">
                <a:moveTo>
                  <a:pt x="547116" y="89154"/>
                </a:moveTo>
                <a:lnTo>
                  <a:pt x="544830" y="86868"/>
                </a:lnTo>
                <a:lnTo>
                  <a:pt x="541020" y="86106"/>
                </a:lnTo>
                <a:lnTo>
                  <a:pt x="538734" y="87630"/>
                </a:lnTo>
                <a:lnTo>
                  <a:pt x="537972" y="91440"/>
                </a:lnTo>
                <a:lnTo>
                  <a:pt x="539496" y="94488"/>
                </a:lnTo>
                <a:lnTo>
                  <a:pt x="543306" y="95250"/>
                </a:lnTo>
                <a:lnTo>
                  <a:pt x="546354" y="92964"/>
                </a:lnTo>
                <a:lnTo>
                  <a:pt x="547116" y="89154"/>
                </a:lnTo>
                <a:close/>
              </a:path>
              <a:path w="1323975" h="2767329">
                <a:moveTo>
                  <a:pt x="565404" y="89154"/>
                </a:moveTo>
                <a:lnTo>
                  <a:pt x="565404" y="86106"/>
                </a:lnTo>
                <a:lnTo>
                  <a:pt x="563880" y="83058"/>
                </a:lnTo>
                <a:lnTo>
                  <a:pt x="560070" y="82296"/>
                </a:lnTo>
                <a:lnTo>
                  <a:pt x="557022" y="84582"/>
                </a:lnTo>
                <a:lnTo>
                  <a:pt x="556260" y="87630"/>
                </a:lnTo>
                <a:lnTo>
                  <a:pt x="558546" y="90678"/>
                </a:lnTo>
                <a:lnTo>
                  <a:pt x="562356" y="91440"/>
                </a:lnTo>
                <a:lnTo>
                  <a:pt x="565404" y="89154"/>
                </a:lnTo>
                <a:close/>
              </a:path>
              <a:path w="1323975" h="2767329">
                <a:moveTo>
                  <a:pt x="584454" y="82296"/>
                </a:moveTo>
                <a:lnTo>
                  <a:pt x="582168" y="79248"/>
                </a:lnTo>
                <a:lnTo>
                  <a:pt x="579120" y="78486"/>
                </a:lnTo>
                <a:lnTo>
                  <a:pt x="576072" y="80772"/>
                </a:lnTo>
                <a:lnTo>
                  <a:pt x="575310" y="84582"/>
                </a:lnTo>
                <a:lnTo>
                  <a:pt x="576834" y="87630"/>
                </a:lnTo>
                <a:lnTo>
                  <a:pt x="580644" y="88392"/>
                </a:lnTo>
                <a:lnTo>
                  <a:pt x="583692" y="86106"/>
                </a:lnTo>
                <a:lnTo>
                  <a:pt x="584454" y="82296"/>
                </a:lnTo>
                <a:close/>
              </a:path>
              <a:path w="1323975" h="2767329">
                <a:moveTo>
                  <a:pt x="603504" y="79248"/>
                </a:moveTo>
                <a:lnTo>
                  <a:pt x="601218" y="76200"/>
                </a:lnTo>
                <a:lnTo>
                  <a:pt x="597408" y="75438"/>
                </a:lnTo>
                <a:lnTo>
                  <a:pt x="594360" y="77724"/>
                </a:lnTo>
                <a:lnTo>
                  <a:pt x="593598" y="80772"/>
                </a:lnTo>
                <a:lnTo>
                  <a:pt x="595884" y="84582"/>
                </a:lnTo>
                <a:lnTo>
                  <a:pt x="599694" y="85344"/>
                </a:lnTo>
                <a:lnTo>
                  <a:pt x="602742" y="83058"/>
                </a:lnTo>
                <a:lnTo>
                  <a:pt x="603504" y="79248"/>
                </a:lnTo>
                <a:close/>
              </a:path>
              <a:path w="1323975" h="2767329">
                <a:moveTo>
                  <a:pt x="621792" y="76200"/>
                </a:moveTo>
                <a:lnTo>
                  <a:pt x="620268" y="73152"/>
                </a:lnTo>
                <a:lnTo>
                  <a:pt x="616458" y="72390"/>
                </a:lnTo>
                <a:lnTo>
                  <a:pt x="613410" y="74676"/>
                </a:lnTo>
                <a:lnTo>
                  <a:pt x="612648" y="77724"/>
                </a:lnTo>
                <a:lnTo>
                  <a:pt x="614934" y="80772"/>
                </a:lnTo>
                <a:lnTo>
                  <a:pt x="617982" y="81534"/>
                </a:lnTo>
                <a:lnTo>
                  <a:pt x="621030" y="80010"/>
                </a:lnTo>
                <a:lnTo>
                  <a:pt x="621792" y="76200"/>
                </a:lnTo>
                <a:close/>
              </a:path>
              <a:path w="1323975" h="2767329">
                <a:moveTo>
                  <a:pt x="640842" y="73152"/>
                </a:moveTo>
                <a:lnTo>
                  <a:pt x="638556" y="70104"/>
                </a:lnTo>
                <a:lnTo>
                  <a:pt x="635508" y="69342"/>
                </a:lnTo>
                <a:lnTo>
                  <a:pt x="632460" y="70866"/>
                </a:lnTo>
                <a:lnTo>
                  <a:pt x="631698" y="74676"/>
                </a:lnTo>
                <a:lnTo>
                  <a:pt x="633222" y="77724"/>
                </a:lnTo>
                <a:lnTo>
                  <a:pt x="637032" y="78486"/>
                </a:lnTo>
                <a:lnTo>
                  <a:pt x="640080" y="76200"/>
                </a:lnTo>
                <a:lnTo>
                  <a:pt x="640842" y="73152"/>
                </a:lnTo>
                <a:close/>
              </a:path>
              <a:path w="1323975" h="2767329">
                <a:moveTo>
                  <a:pt x="659892" y="70104"/>
                </a:moveTo>
                <a:lnTo>
                  <a:pt x="657606" y="67056"/>
                </a:lnTo>
                <a:lnTo>
                  <a:pt x="653796" y="66294"/>
                </a:lnTo>
                <a:lnTo>
                  <a:pt x="650748" y="67818"/>
                </a:lnTo>
                <a:lnTo>
                  <a:pt x="649986" y="71628"/>
                </a:lnTo>
                <a:lnTo>
                  <a:pt x="652272" y="74676"/>
                </a:lnTo>
                <a:lnTo>
                  <a:pt x="656082" y="75438"/>
                </a:lnTo>
                <a:lnTo>
                  <a:pt x="659130" y="73914"/>
                </a:lnTo>
                <a:lnTo>
                  <a:pt x="659892" y="70104"/>
                </a:lnTo>
                <a:close/>
              </a:path>
              <a:path w="1323975" h="2767329">
                <a:moveTo>
                  <a:pt x="678180" y="67056"/>
                </a:moveTo>
                <a:lnTo>
                  <a:pt x="676656" y="64008"/>
                </a:lnTo>
                <a:lnTo>
                  <a:pt x="672846" y="63246"/>
                </a:lnTo>
                <a:lnTo>
                  <a:pt x="669798" y="65532"/>
                </a:lnTo>
                <a:lnTo>
                  <a:pt x="669036" y="68580"/>
                </a:lnTo>
                <a:lnTo>
                  <a:pt x="671322" y="71628"/>
                </a:lnTo>
                <a:lnTo>
                  <a:pt x="674370" y="72390"/>
                </a:lnTo>
                <a:lnTo>
                  <a:pt x="677418" y="70866"/>
                </a:lnTo>
                <a:lnTo>
                  <a:pt x="678180" y="67056"/>
                </a:lnTo>
                <a:close/>
              </a:path>
              <a:path w="1323975" h="2767329">
                <a:moveTo>
                  <a:pt x="697230" y="64008"/>
                </a:moveTo>
                <a:lnTo>
                  <a:pt x="695706" y="60960"/>
                </a:lnTo>
                <a:lnTo>
                  <a:pt x="691896" y="60198"/>
                </a:lnTo>
                <a:lnTo>
                  <a:pt x="688848" y="62484"/>
                </a:lnTo>
                <a:lnTo>
                  <a:pt x="688086" y="65532"/>
                </a:lnTo>
                <a:lnTo>
                  <a:pt x="689610" y="68580"/>
                </a:lnTo>
                <a:lnTo>
                  <a:pt x="693420" y="69342"/>
                </a:lnTo>
                <a:lnTo>
                  <a:pt x="696468" y="67818"/>
                </a:lnTo>
                <a:lnTo>
                  <a:pt x="697230" y="64008"/>
                </a:lnTo>
                <a:close/>
              </a:path>
              <a:path w="1323975" h="2767329">
                <a:moveTo>
                  <a:pt x="716280" y="60960"/>
                </a:moveTo>
                <a:lnTo>
                  <a:pt x="713994" y="57912"/>
                </a:lnTo>
                <a:lnTo>
                  <a:pt x="710946" y="57150"/>
                </a:lnTo>
                <a:lnTo>
                  <a:pt x="707898" y="59436"/>
                </a:lnTo>
                <a:lnTo>
                  <a:pt x="707136" y="62484"/>
                </a:lnTo>
                <a:lnTo>
                  <a:pt x="708660" y="66294"/>
                </a:lnTo>
                <a:lnTo>
                  <a:pt x="712470" y="67056"/>
                </a:lnTo>
                <a:lnTo>
                  <a:pt x="715518" y="64770"/>
                </a:lnTo>
                <a:lnTo>
                  <a:pt x="716280" y="60960"/>
                </a:lnTo>
                <a:close/>
              </a:path>
              <a:path w="1323975" h="2767329">
                <a:moveTo>
                  <a:pt x="735330" y="58674"/>
                </a:moveTo>
                <a:lnTo>
                  <a:pt x="733044" y="55626"/>
                </a:lnTo>
                <a:lnTo>
                  <a:pt x="729234" y="54102"/>
                </a:lnTo>
                <a:lnTo>
                  <a:pt x="726186" y="56388"/>
                </a:lnTo>
                <a:lnTo>
                  <a:pt x="725424" y="60198"/>
                </a:lnTo>
                <a:lnTo>
                  <a:pt x="727710" y="63246"/>
                </a:lnTo>
                <a:lnTo>
                  <a:pt x="730758" y="64008"/>
                </a:lnTo>
                <a:lnTo>
                  <a:pt x="734568" y="61722"/>
                </a:lnTo>
                <a:lnTo>
                  <a:pt x="735330" y="58674"/>
                </a:lnTo>
                <a:close/>
              </a:path>
              <a:path w="1323975" h="2767329">
                <a:moveTo>
                  <a:pt x="753618" y="55626"/>
                </a:moveTo>
                <a:lnTo>
                  <a:pt x="752094" y="52578"/>
                </a:lnTo>
                <a:lnTo>
                  <a:pt x="748284" y="51816"/>
                </a:lnTo>
                <a:lnTo>
                  <a:pt x="745236" y="53340"/>
                </a:lnTo>
                <a:lnTo>
                  <a:pt x="744474" y="57150"/>
                </a:lnTo>
                <a:lnTo>
                  <a:pt x="745998" y="60198"/>
                </a:lnTo>
                <a:lnTo>
                  <a:pt x="749808" y="60960"/>
                </a:lnTo>
                <a:lnTo>
                  <a:pt x="752856" y="59436"/>
                </a:lnTo>
                <a:lnTo>
                  <a:pt x="753618" y="55626"/>
                </a:lnTo>
                <a:close/>
              </a:path>
              <a:path w="1323975" h="2767329">
                <a:moveTo>
                  <a:pt x="772668" y="52578"/>
                </a:moveTo>
                <a:lnTo>
                  <a:pt x="771144" y="49530"/>
                </a:lnTo>
                <a:lnTo>
                  <a:pt x="767334" y="48768"/>
                </a:lnTo>
                <a:lnTo>
                  <a:pt x="764286" y="51054"/>
                </a:lnTo>
                <a:lnTo>
                  <a:pt x="763524" y="54102"/>
                </a:lnTo>
                <a:lnTo>
                  <a:pt x="765048" y="57150"/>
                </a:lnTo>
                <a:lnTo>
                  <a:pt x="768858" y="57912"/>
                </a:lnTo>
                <a:lnTo>
                  <a:pt x="771906" y="56388"/>
                </a:lnTo>
                <a:lnTo>
                  <a:pt x="772668" y="52578"/>
                </a:lnTo>
                <a:close/>
              </a:path>
              <a:path w="1323975" h="2767329">
                <a:moveTo>
                  <a:pt x="791718" y="50292"/>
                </a:moveTo>
                <a:lnTo>
                  <a:pt x="789432" y="47244"/>
                </a:lnTo>
                <a:lnTo>
                  <a:pt x="786384" y="46482"/>
                </a:lnTo>
                <a:lnTo>
                  <a:pt x="783336" y="48006"/>
                </a:lnTo>
                <a:lnTo>
                  <a:pt x="781812" y="51816"/>
                </a:lnTo>
                <a:lnTo>
                  <a:pt x="784098" y="54864"/>
                </a:lnTo>
                <a:lnTo>
                  <a:pt x="787908" y="55626"/>
                </a:lnTo>
                <a:lnTo>
                  <a:pt x="790956" y="53340"/>
                </a:lnTo>
                <a:lnTo>
                  <a:pt x="791718" y="50292"/>
                </a:lnTo>
                <a:close/>
              </a:path>
              <a:path w="1323975" h="2767329">
                <a:moveTo>
                  <a:pt x="810768" y="47244"/>
                </a:moveTo>
                <a:lnTo>
                  <a:pt x="808482" y="44196"/>
                </a:lnTo>
                <a:lnTo>
                  <a:pt x="804672" y="43434"/>
                </a:lnTo>
                <a:lnTo>
                  <a:pt x="801624" y="45720"/>
                </a:lnTo>
                <a:lnTo>
                  <a:pt x="800862" y="48768"/>
                </a:lnTo>
                <a:lnTo>
                  <a:pt x="803148" y="51816"/>
                </a:lnTo>
                <a:lnTo>
                  <a:pt x="806196" y="52578"/>
                </a:lnTo>
                <a:lnTo>
                  <a:pt x="810006" y="51054"/>
                </a:lnTo>
                <a:lnTo>
                  <a:pt x="810768" y="47244"/>
                </a:lnTo>
                <a:close/>
              </a:path>
              <a:path w="1323975" h="2767329">
                <a:moveTo>
                  <a:pt x="829056" y="44958"/>
                </a:moveTo>
                <a:lnTo>
                  <a:pt x="827532" y="41910"/>
                </a:lnTo>
                <a:lnTo>
                  <a:pt x="823722" y="41148"/>
                </a:lnTo>
                <a:lnTo>
                  <a:pt x="820674" y="42672"/>
                </a:lnTo>
                <a:lnTo>
                  <a:pt x="819912" y="46482"/>
                </a:lnTo>
                <a:lnTo>
                  <a:pt x="822198" y="49530"/>
                </a:lnTo>
                <a:lnTo>
                  <a:pt x="825245" y="50292"/>
                </a:lnTo>
                <a:lnTo>
                  <a:pt x="828294" y="48006"/>
                </a:lnTo>
                <a:lnTo>
                  <a:pt x="829056" y="44958"/>
                </a:lnTo>
                <a:close/>
              </a:path>
              <a:path w="1323975" h="2767329">
                <a:moveTo>
                  <a:pt x="848106" y="41910"/>
                </a:moveTo>
                <a:lnTo>
                  <a:pt x="846582" y="38862"/>
                </a:lnTo>
                <a:lnTo>
                  <a:pt x="842772" y="38100"/>
                </a:lnTo>
                <a:lnTo>
                  <a:pt x="839724" y="40386"/>
                </a:lnTo>
                <a:lnTo>
                  <a:pt x="838962" y="43434"/>
                </a:lnTo>
                <a:lnTo>
                  <a:pt x="840486" y="46482"/>
                </a:lnTo>
                <a:lnTo>
                  <a:pt x="844295" y="47244"/>
                </a:lnTo>
                <a:lnTo>
                  <a:pt x="847344" y="45720"/>
                </a:lnTo>
                <a:lnTo>
                  <a:pt x="848106" y="41910"/>
                </a:lnTo>
                <a:close/>
              </a:path>
              <a:path w="1323975" h="2767329">
                <a:moveTo>
                  <a:pt x="867156" y="39624"/>
                </a:moveTo>
                <a:lnTo>
                  <a:pt x="865632" y="36576"/>
                </a:lnTo>
                <a:lnTo>
                  <a:pt x="861822" y="35814"/>
                </a:lnTo>
                <a:lnTo>
                  <a:pt x="858774" y="37338"/>
                </a:lnTo>
                <a:lnTo>
                  <a:pt x="858012" y="41148"/>
                </a:lnTo>
                <a:lnTo>
                  <a:pt x="859536" y="44196"/>
                </a:lnTo>
                <a:lnTo>
                  <a:pt x="863345" y="44958"/>
                </a:lnTo>
                <a:lnTo>
                  <a:pt x="866394" y="43434"/>
                </a:lnTo>
                <a:lnTo>
                  <a:pt x="867156" y="39624"/>
                </a:lnTo>
                <a:close/>
              </a:path>
              <a:path w="1323975" h="2767329">
                <a:moveTo>
                  <a:pt x="883684" y="41441"/>
                </a:moveTo>
                <a:lnTo>
                  <a:pt x="882578" y="33619"/>
                </a:lnTo>
                <a:lnTo>
                  <a:pt x="880872" y="32766"/>
                </a:lnTo>
                <a:lnTo>
                  <a:pt x="877824" y="35052"/>
                </a:lnTo>
                <a:lnTo>
                  <a:pt x="876300" y="38100"/>
                </a:lnTo>
                <a:lnTo>
                  <a:pt x="878586" y="41910"/>
                </a:lnTo>
                <a:lnTo>
                  <a:pt x="881634" y="42672"/>
                </a:lnTo>
                <a:lnTo>
                  <a:pt x="883684" y="41441"/>
                </a:lnTo>
                <a:close/>
              </a:path>
              <a:path w="1323975" h="2767329">
                <a:moveTo>
                  <a:pt x="958596" y="27432"/>
                </a:moveTo>
                <a:lnTo>
                  <a:pt x="877824" y="0"/>
                </a:lnTo>
                <a:lnTo>
                  <a:pt x="882578" y="33619"/>
                </a:lnTo>
                <a:lnTo>
                  <a:pt x="883919" y="34290"/>
                </a:lnTo>
                <a:lnTo>
                  <a:pt x="886206" y="37338"/>
                </a:lnTo>
                <a:lnTo>
                  <a:pt x="886206" y="59272"/>
                </a:lnTo>
                <a:lnTo>
                  <a:pt x="888492" y="75438"/>
                </a:lnTo>
                <a:lnTo>
                  <a:pt x="958596" y="27432"/>
                </a:lnTo>
                <a:close/>
              </a:path>
              <a:path w="1323975" h="2767329">
                <a:moveTo>
                  <a:pt x="886206" y="37338"/>
                </a:moveTo>
                <a:lnTo>
                  <a:pt x="883919" y="34290"/>
                </a:lnTo>
                <a:lnTo>
                  <a:pt x="882578" y="33619"/>
                </a:lnTo>
                <a:lnTo>
                  <a:pt x="883684" y="41441"/>
                </a:lnTo>
                <a:lnTo>
                  <a:pt x="885444" y="40386"/>
                </a:lnTo>
                <a:lnTo>
                  <a:pt x="886206" y="37338"/>
                </a:lnTo>
                <a:close/>
              </a:path>
              <a:path w="1323975" h="2767329">
                <a:moveTo>
                  <a:pt x="886206" y="59272"/>
                </a:moveTo>
                <a:lnTo>
                  <a:pt x="886206" y="37338"/>
                </a:lnTo>
                <a:lnTo>
                  <a:pt x="885444" y="40386"/>
                </a:lnTo>
                <a:lnTo>
                  <a:pt x="883684" y="41441"/>
                </a:lnTo>
                <a:lnTo>
                  <a:pt x="886206" y="59272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36208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8300" y="504825"/>
            <a:ext cx="50292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/>
              <a:t>Function</a:t>
            </a:r>
            <a:r>
              <a:rPr sz="4400" spc="15" dirty="0"/>
              <a:t> </a:t>
            </a:r>
            <a:r>
              <a:rPr lang="en-AU" sz="4400" spc="-5" dirty="0"/>
              <a:t>O</a:t>
            </a:r>
            <a:r>
              <a:rPr sz="4400" spc="-5" dirty="0" err="1"/>
              <a:t>verloading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1393831" y="1311306"/>
            <a:ext cx="745172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Ho</a:t>
            </a:r>
            <a:r>
              <a:rPr sz="2400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 reuse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implemente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5" dirty="0">
                <a:latin typeface="Calibri"/>
                <a:cs typeface="Calibri"/>
              </a:rPr>
              <a:t>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parent </a:t>
            </a:r>
            <a:r>
              <a:rPr sz="2400" spc="-5" dirty="0">
                <a:latin typeface="Calibri"/>
                <a:cs typeface="Calibri"/>
              </a:rPr>
              <a:t>class?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8689" y="1647825"/>
            <a:ext cx="8424672" cy="5103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620" y="1826598"/>
            <a:ext cx="5527675" cy="1696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clas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s</a:t>
            </a:r>
            <a:r>
              <a:rPr sz="1600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Base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50101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privat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1600" dirty="0">
                <a:latin typeface="Courier New"/>
                <a:cs typeface="Courier New"/>
              </a:rPr>
              <a:t>:</a:t>
            </a:r>
            <a:endParaRPr sz="1600">
              <a:latin typeface="Courier New"/>
              <a:cs typeface="Courier New"/>
            </a:endParaRPr>
          </a:p>
          <a:p>
            <a:pPr marL="501015" marR="3061335" indent="36703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int </a:t>
            </a:r>
            <a:r>
              <a:rPr sz="1600" dirty="0">
                <a:latin typeface="Courier New"/>
                <a:cs typeface="Courier New"/>
              </a:rPr>
              <a:t>baseData;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publi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c</a:t>
            </a:r>
            <a:r>
              <a:rPr sz="1600" dirty="0">
                <a:latin typeface="Courier New"/>
                <a:cs typeface="Courier New"/>
              </a:rPr>
              <a:t>:</a:t>
            </a:r>
            <a:endParaRPr sz="1600">
              <a:latin typeface="Courier New"/>
              <a:cs typeface="Courier New"/>
            </a:endParaRPr>
          </a:p>
          <a:p>
            <a:pPr marL="868044">
              <a:lnSpc>
                <a:spcPct val="100000"/>
              </a:lnSpc>
              <a:spcBef>
                <a:spcPts val="5"/>
              </a:spcBef>
              <a:tabLst>
                <a:tab pos="5392420" algn="l"/>
              </a:tabLst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void</a:t>
            </a:r>
            <a:r>
              <a:rPr sz="1600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setData</a:t>
            </a:r>
            <a:r>
              <a:rPr sz="1600" spc="-5" dirty="0">
                <a:latin typeface="Courier New"/>
                <a:cs typeface="Courier New"/>
              </a:rPr>
              <a:t>(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int</a:t>
            </a:r>
            <a:r>
              <a:rPr sz="1600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b) { baseData</a:t>
            </a:r>
            <a:r>
              <a:rPr sz="1600" spc="-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 b;	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urier New"/>
                <a:cs typeface="Courier New"/>
              </a:rPr>
              <a:t>};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6600" y="3782605"/>
            <a:ext cx="3327400" cy="2556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clas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s</a:t>
            </a:r>
            <a:r>
              <a:rPr sz="1600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Derived :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public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Base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R="1583055" algn="ctr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privat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1600" dirty="0">
                <a:latin typeface="Courier New"/>
                <a:cs typeface="Courier New"/>
              </a:rPr>
              <a:t>:</a:t>
            </a:r>
            <a:endParaRPr sz="1600">
              <a:latin typeface="Courier New"/>
              <a:cs typeface="Courier New"/>
            </a:endParaRPr>
          </a:p>
          <a:p>
            <a:pPr marL="379095" marR="861694" indent="36703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600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derData;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publi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c</a:t>
            </a:r>
            <a:r>
              <a:rPr sz="1600" dirty="0">
                <a:latin typeface="Courier New"/>
                <a:cs typeface="Courier New"/>
              </a:rPr>
              <a:t>:</a:t>
            </a:r>
            <a:endParaRPr sz="1600">
              <a:latin typeface="Courier New"/>
              <a:cs typeface="Courier New"/>
            </a:endParaRPr>
          </a:p>
          <a:p>
            <a:pPr marL="746125" marR="508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void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setData</a:t>
            </a:r>
            <a:r>
              <a:rPr sz="1600" spc="-5" dirty="0">
                <a:latin typeface="Courier New"/>
                <a:cs typeface="Courier New"/>
              </a:rPr>
              <a:t>(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 </a:t>
            </a:r>
            <a:r>
              <a:rPr sz="1600" dirty="0">
                <a:latin typeface="Courier New"/>
                <a:cs typeface="Courier New"/>
              </a:rPr>
              <a:t>d)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void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setData(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int</a:t>
            </a:r>
            <a:r>
              <a:rPr sz="1600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bs,</a:t>
            </a:r>
            <a:endParaRPr sz="1600">
              <a:latin typeface="Courier New"/>
              <a:cs typeface="Courier New"/>
            </a:endParaRPr>
          </a:p>
          <a:p>
            <a:pPr marL="74612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1116965" indent="-5080">
              <a:lnSpc>
                <a:spcPct val="100000"/>
              </a:lnSpc>
              <a:spcBef>
                <a:spcPts val="40"/>
              </a:spcBef>
            </a:pPr>
            <a:r>
              <a:rPr sz="1600" b="1" dirty="0">
                <a:latin typeface="Courier New"/>
                <a:cs typeface="Courier New"/>
              </a:rPr>
              <a:t>Base:</a:t>
            </a:r>
            <a:r>
              <a:rPr sz="1600" b="1" spc="5" dirty="0">
                <a:latin typeface="Courier New"/>
                <a:cs typeface="Courier New"/>
              </a:rPr>
              <a:t>:</a:t>
            </a:r>
            <a:r>
              <a:rPr sz="1600" dirty="0">
                <a:latin typeface="Courier New"/>
                <a:cs typeface="Courier New"/>
              </a:rPr>
              <a:t>setData(bs);</a:t>
            </a:r>
            <a:endParaRPr sz="1600">
              <a:latin typeface="Courier New"/>
              <a:cs typeface="Courier New"/>
            </a:endParaRPr>
          </a:p>
          <a:p>
            <a:pPr marL="1116965">
              <a:lnSpc>
                <a:spcPct val="100000"/>
              </a:lnSpc>
              <a:spcBef>
                <a:spcPts val="965"/>
              </a:spcBef>
            </a:pPr>
            <a:r>
              <a:rPr sz="1600" dirty="0">
                <a:latin typeface="Courier New"/>
                <a:cs typeface="Courier New"/>
              </a:rPr>
              <a:t>derData = dr;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00202" y="5004814"/>
            <a:ext cx="2104390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1969135" algn="l"/>
              </a:tabLst>
            </a:pPr>
            <a:r>
              <a:rPr sz="1600" dirty="0">
                <a:latin typeface="Courier New"/>
                <a:cs typeface="Courier New"/>
              </a:rPr>
              <a:t>{ derData</a:t>
            </a:r>
            <a:r>
              <a:rPr sz="1600" spc="-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 d;	}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dr )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22111" y="5740100"/>
            <a:ext cx="453771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/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/</a:t>
            </a:r>
            <a:r>
              <a:rPr sz="1600" spc="-10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us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e</a:t>
            </a:r>
            <a:r>
              <a:rPr sz="1600" spc="5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th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e</a:t>
            </a:r>
            <a:r>
              <a:rPr sz="1600" spc="5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scop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e resolution</a:t>
            </a:r>
            <a:r>
              <a:rPr sz="1600" spc="-10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to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call</a:t>
            </a:r>
            <a:r>
              <a:rPr sz="1600" spc="-10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6500"/>
                </a:solidFill>
                <a:latin typeface="Calibri"/>
                <a:cs typeface="Calibri"/>
              </a:rPr>
              <a:t>b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006500"/>
                </a:solidFill>
                <a:latin typeface="Calibri"/>
                <a:cs typeface="Calibri"/>
              </a:rPr>
              <a:t>s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e c</a:t>
            </a:r>
            <a:r>
              <a:rPr sz="1600" spc="-10" dirty="0">
                <a:solidFill>
                  <a:srgbClr val="006500"/>
                </a:solidFill>
                <a:latin typeface="Calibri"/>
                <a:cs typeface="Calibri"/>
              </a:rPr>
              <a:t>l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as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s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 function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10336" y="6349727"/>
            <a:ext cx="1479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6539" y="6594319"/>
            <a:ext cx="26924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ourier New"/>
                <a:cs typeface="Courier New"/>
              </a:rPr>
              <a:t>};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50263" y="6067425"/>
            <a:ext cx="4609465" cy="803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just">
              <a:lnSpc>
                <a:spcPct val="100000"/>
              </a:lnSpc>
            </a:pP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As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a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class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ma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y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00009A"/>
                </a:solidFill>
                <a:latin typeface="Calibri"/>
                <a:cs typeface="Calibri"/>
              </a:rPr>
              <a:t>hav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 overloaded functions,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always us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e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the</a:t>
            </a:r>
            <a:r>
              <a:rPr sz="1800" i="1" spc="10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scope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resolution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 operato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r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o call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a</a:t>
            </a:r>
            <a:r>
              <a:rPr sz="1800" i="1" spc="5" dirty="0">
                <a:solidFill>
                  <a:srgbClr val="00009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parent </a:t>
            </a:r>
            <a:r>
              <a:rPr sz="1800" i="1" dirty="0">
                <a:solidFill>
                  <a:srgbClr val="00009A"/>
                </a:solidFill>
                <a:latin typeface="Calibri"/>
                <a:cs typeface="Calibri"/>
              </a:rPr>
              <a:t>class </a:t>
            </a:r>
            <a:r>
              <a:rPr sz="1800" i="1" spc="-5" dirty="0">
                <a:solidFill>
                  <a:srgbClr val="00009A"/>
                </a:solidFill>
                <a:latin typeface="Calibri"/>
                <a:cs typeface="Calibri"/>
              </a:rPr>
              <a:t>function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14941" y="5982461"/>
            <a:ext cx="1660398" cy="248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19178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6698" y="697991"/>
            <a:ext cx="7540002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1155">
              <a:lnSpc>
                <a:spcPct val="100000"/>
              </a:lnSpc>
            </a:pPr>
            <a:r>
              <a:rPr spc="-5" dirty="0">
                <a:latin typeface="Courier New"/>
                <a:cs typeface="Courier New"/>
              </a:rPr>
              <a:t>stati</a:t>
            </a:r>
            <a:r>
              <a:rPr dirty="0">
                <a:latin typeface="Courier New"/>
                <a:cs typeface="Courier New"/>
              </a:rPr>
              <a:t>c</a:t>
            </a:r>
            <a:r>
              <a:rPr spc="-1500" dirty="0">
                <a:latin typeface="Courier New"/>
                <a:cs typeface="Courier New"/>
              </a:rPr>
              <a:t> </a:t>
            </a:r>
            <a:r>
              <a:rPr lang="en-AU" dirty="0"/>
              <a:t>M</a:t>
            </a:r>
            <a:r>
              <a:rPr dirty="0"/>
              <a:t>embers</a:t>
            </a:r>
            <a:r>
              <a:rPr spc="-15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lang="en-AU" spc="-5" dirty="0"/>
              <a:t>C</a:t>
            </a:r>
            <a:r>
              <a:rPr spc="-5" dirty="0"/>
              <a:t>lasses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78185" y="1456086"/>
            <a:ext cx="8304530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A </a:t>
            </a:r>
            <a:r>
              <a:rPr sz="2400" dirty="0">
                <a:latin typeface="Calibri"/>
                <a:cs typeface="Calibri"/>
              </a:rPr>
              <a:t>number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independent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object</a:t>
            </a:r>
            <a:r>
              <a:rPr sz="2400" dirty="0">
                <a:latin typeface="Calibri"/>
                <a:cs typeface="Calibri"/>
              </a:rPr>
              <a:t>s can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created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5" dirty="0">
                <a:latin typeface="Calibri"/>
                <a:cs typeface="Calibri"/>
              </a:rPr>
              <a:t> on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30743" y="1906523"/>
            <a:ext cx="7703820" cy="1588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10231" y="1971378"/>
            <a:ext cx="5908040" cy="148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t </a:t>
            </a:r>
            <a:r>
              <a:rPr sz="1600" dirty="0">
                <a:latin typeface="Courier New"/>
                <a:cs typeface="Courier New"/>
              </a:rPr>
              <a:t>main()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9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379095">
              <a:lnSpc>
                <a:spcPts val="2140"/>
              </a:lnSpc>
            </a:pPr>
            <a:r>
              <a:rPr sz="1600" dirty="0">
                <a:latin typeface="Courier New"/>
                <a:cs typeface="Courier New"/>
              </a:rPr>
              <a:t>EnergyBill</a:t>
            </a:r>
            <a:r>
              <a:rPr sz="1600" spc="-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customer1, </a:t>
            </a:r>
            <a:r>
              <a:rPr sz="1800" spc="-5" dirty="0">
                <a:latin typeface="Courier New"/>
                <a:cs typeface="Courier New"/>
              </a:rPr>
              <a:t>customer2</a:t>
            </a:r>
            <a:r>
              <a:rPr sz="1600" dirty="0">
                <a:latin typeface="Courier New"/>
                <a:cs typeface="Courier New"/>
              </a:rPr>
              <a:t>,</a:t>
            </a:r>
            <a:r>
              <a:rPr sz="1600" spc="-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customer</a:t>
            </a:r>
            <a:r>
              <a:rPr sz="1800" dirty="0">
                <a:latin typeface="Courier New"/>
                <a:cs typeface="Courier New"/>
              </a:rPr>
              <a:t>3</a:t>
            </a:r>
            <a:r>
              <a:rPr sz="1600" dirty="0">
                <a:latin typeface="Courier New"/>
                <a:cs typeface="Courier New"/>
              </a:rPr>
              <a:t>,</a:t>
            </a:r>
            <a:endParaRPr sz="1600">
              <a:latin typeface="Courier New"/>
              <a:cs typeface="Courier New"/>
            </a:endParaRPr>
          </a:p>
          <a:p>
            <a:pPr marL="379095">
              <a:lnSpc>
                <a:spcPct val="100000"/>
              </a:lnSpc>
              <a:spcBef>
                <a:spcPts val="45"/>
              </a:spcBef>
            </a:pPr>
            <a:r>
              <a:rPr sz="1600" dirty="0">
                <a:latin typeface="Courier New"/>
                <a:cs typeface="Courier New"/>
              </a:rPr>
              <a:t>. . .</a:t>
            </a:r>
            <a:endParaRPr sz="1600">
              <a:latin typeface="Courier New"/>
              <a:cs typeface="Courier New"/>
            </a:endParaRPr>
          </a:p>
          <a:p>
            <a:pPr marL="37909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return 0;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14037" y="2461914"/>
            <a:ext cx="13766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customer</a:t>
            </a:r>
            <a:r>
              <a:rPr sz="1800" dirty="0">
                <a:latin typeface="Courier New"/>
                <a:cs typeface="Courier New"/>
              </a:rPr>
              <a:t>4</a:t>
            </a:r>
            <a:r>
              <a:rPr sz="1600" dirty="0">
                <a:latin typeface="Courier New"/>
                <a:cs typeface="Courier New"/>
              </a:rPr>
              <a:t>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9814" y="3820064"/>
            <a:ext cx="7889875" cy="2362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possibl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object</a:t>
            </a:r>
            <a:r>
              <a:rPr sz="2400" dirty="0">
                <a:latin typeface="Calibri"/>
                <a:cs typeface="Calibri"/>
              </a:rPr>
              <a:t>s to</a:t>
            </a:r>
            <a:r>
              <a:rPr sz="2400" spc="-10" dirty="0">
                <a:latin typeface="Calibri"/>
                <a:cs typeface="Calibri"/>
              </a:rPr>
              <a:t> shar</a:t>
            </a:r>
            <a:r>
              <a:rPr sz="2400" spc="-5" dirty="0">
                <a:latin typeface="Calibri"/>
                <a:cs typeface="Calibri"/>
              </a:rPr>
              <a:t>e commo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data?</a:t>
            </a:r>
          </a:p>
          <a:p>
            <a:pPr marL="354330" algn="just">
              <a:lnSpc>
                <a:spcPct val="100000"/>
              </a:lnSpc>
              <a:spcBef>
                <a:spcPts val="880"/>
              </a:spcBef>
            </a:pPr>
            <a:r>
              <a:rPr sz="1800" i="1" spc="-10" dirty="0">
                <a:latin typeface="Calibri"/>
                <a:cs typeface="Calibri"/>
              </a:rPr>
              <a:t>E</a:t>
            </a:r>
            <a:r>
              <a:rPr sz="1800" i="1" dirty="0">
                <a:latin typeface="Calibri"/>
                <a:cs typeface="Calibri"/>
              </a:rPr>
              <a:t>x</a:t>
            </a:r>
            <a:r>
              <a:rPr sz="1800" i="1" spc="-10" dirty="0">
                <a:latin typeface="Calibri"/>
                <a:cs typeface="Calibri"/>
              </a:rPr>
              <a:t>amp</a:t>
            </a:r>
            <a:r>
              <a:rPr sz="1800" i="1" dirty="0">
                <a:latin typeface="Calibri"/>
                <a:cs typeface="Calibri"/>
              </a:rPr>
              <a:t>le</a:t>
            </a:r>
            <a:r>
              <a:rPr sz="1800" i="1" spc="-5" dirty="0">
                <a:latin typeface="Calibri"/>
                <a:cs typeface="Calibri"/>
              </a:rPr>
              <a:t>: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erg</a:t>
            </a:r>
            <a:r>
              <a:rPr sz="1800" spc="-5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 bills must </a:t>
            </a:r>
            <a:r>
              <a:rPr sz="1800" spc="-5" dirty="0">
                <a:latin typeface="Calibri"/>
                <a:cs typeface="Calibri"/>
              </a:rPr>
              <a:t>have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same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rate</a:t>
            </a:r>
            <a:endParaRPr sz="1800" dirty="0">
              <a:latin typeface="Calibri"/>
              <a:cs typeface="Calibri"/>
            </a:endParaRPr>
          </a:p>
          <a:p>
            <a:pPr algn="just"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  <a:spcBef>
                <a:spcPts val="17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ts val="2590"/>
              </a:lnSpc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All</a:t>
            </a:r>
            <a:r>
              <a:rPr sz="2400" spc="-5" dirty="0">
                <a:latin typeface="Calibri"/>
                <a:cs typeface="Calibri"/>
              </a:rPr>
              <a:t> dat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members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whic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shoul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share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exactly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same </a:t>
            </a:r>
            <a:r>
              <a:rPr sz="2400" dirty="0">
                <a:latin typeface="Calibri"/>
                <a:cs typeface="Calibri"/>
              </a:rPr>
              <a:t>value </a:t>
            </a:r>
            <a:r>
              <a:rPr sz="2400" spc="-5" dirty="0">
                <a:latin typeface="Calibri"/>
                <a:cs typeface="Calibri"/>
              </a:rPr>
              <a:t>amon</a:t>
            </a:r>
            <a:r>
              <a:rPr sz="240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 al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declar</a:t>
            </a:r>
            <a:r>
              <a:rPr sz="2400" spc="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objects </a:t>
            </a:r>
            <a:r>
              <a:rPr sz="2400" spc="-5" dirty="0">
                <a:latin typeface="Calibri"/>
                <a:cs typeface="Calibri"/>
              </a:rPr>
              <a:t>shoul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b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defined 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static</a:t>
            </a:r>
            <a:r>
              <a:rPr lang="en-AU" sz="2400" b="1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355600" indent="-342900" algn="just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A stati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 clas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member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shared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object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</a:t>
            </a:r>
            <a:r>
              <a:rPr lang="en-AU" sz="2400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08430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6698" y="504825"/>
            <a:ext cx="7540002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1155">
              <a:lnSpc>
                <a:spcPct val="100000"/>
              </a:lnSpc>
            </a:pPr>
            <a:r>
              <a:rPr spc="-5" dirty="0">
                <a:latin typeface="Courier New"/>
                <a:cs typeface="Courier New"/>
              </a:rPr>
              <a:t>stati</a:t>
            </a:r>
            <a:r>
              <a:rPr dirty="0">
                <a:latin typeface="Courier New"/>
                <a:cs typeface="Courier New"/>
              </a:rPr>
              <a:t>c</a:t>
            </a:r>
            <a:r>
              <a:rPr spc="-1500" dirty="0">
                <a:latin typeface="Courier New"/>
                <a:cs typeface="Courier New"/>
              </a:rPr>
              <a:t> </a:t>
            </a:r>
            <a:r>
              <a:rPr lang="en-AU" dirty="0"/>
              <a:t>M</a:t>
            </a:r>
            <a:r>
              <a:rPr dirty="0"/>
              <a:t>embers</a:t>
            </a:r>
            <a:r>
              <a:rPr spc="-15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lang="en-AU" spc="-5" dirty="0"/>
              <a:t>C</a:t>
            </a:r>
            <a:r>
              <a:rPr spc="-5" dirty="0"/>
              <a:t>lasses</a:t>
            </a:r>
          </a:p>
        </p:txBody>
      </p:sp>
      <p:sp>
        <p:nvSpPr>
          <p:cNvPr id="4" name="object 4"/>
          <p:cNvSpPr/>
          <p:nvPr/>
        </p:nvSpPr>
        <p:spPr>
          <a:xfrm>
            <a:off x="1314335" y="1330452"/>
            <a:ext cx="8280654" cy="37589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93831" y="1395306"/>
            <a:ext cx="3263900" cy="1696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015" marR="1042669" indent="-48895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clas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s</a:t>
            </a:r>
            <a:r>
              <a:rPr sz="1600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EnergyBill {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privat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e</a:t>
            </a:r>
            <a:r>
              <a:rPr sz="1600" dirty="0">
                <a:latin typeface="Courier New"/>
                <a:cs typeface="Courier New"/>
              </a:rPr>
              <a:t>:</a:t>
            </a:r>
            <a:endParaRPr sz="1600">
              <a:latin typeface="Courier New"/>
              <a:cs typeface="Courier New"/>
            </a:endParaRPr>
          </a:p>
          <a:p>
            <a:pPr marL="926465" marR="508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customerNumber; 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600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totalUsage; 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600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amountDue;</a:t>
            </a:r>
            <a:endParaRPr sz="1600">
              <a:latin typeface="Courier New"/>
              <a:cs typeface="Courier New"/>
            </a:endParaRPr>
          </a:p>
          <a:p>
            <a:pPr marL="926465">
              <a:lnSpc>
                <a:spcPts val="1905"/>
              </a:lnSpc>
              <a:spcBef>
                <a:spcPts val="40"/>
              </a:spcBef>
            </a:pPr>
            <a:r>
              <a:rPr sz="1600" b="1" dirty="0">
                <a:solidFill>
                  <a:srgbClr val="00009A"/>
                </a:solidFill>
                <a:latin typeface="Courier New"/>
                <a:cs typeface="Courier New"/>
              </a:rPr>
              <a:t>static float </a:t>
            </a:r>
            <a:r>
              <a:rPr sz="1600" b="1" dirty="0">
                <a:latin typeface="Courier New"/>
                <a:cs typeface="Courier New"/>
              </a:rPr>
              <a:t>rate;</a:t>
            </a:r>
            <a:endParaRPr sz="1600">
              <a:latin typeface="Courier New"/>
              <a:cs typeface="Courier New"/>
            </a:endParaRPr>
          </a:p>
          <a:p>
            <a:pPr marL="501015">
              <a:lnSpc>
                <a:spcPts val="1905"/>
              </a:lnSpc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publi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c</a:t>
            </a:r>
            <a:r>
              <a:rPr sz="1600" dirty="0">
                <a:latin typeface="Courier New"/>
                <a:cs typeface="Courier New"/>
              </a:rPr>
              <a:t>: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98059" y="2619024"/>
            <a:ext cx="1980564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/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/</a:t>
            </a:r>
            <a:r>
              <a:rPr sz="1600" spc="-10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 stati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c </a:t>
            </a:r>
            <a:r>
              <a:rPr sz="1600" spc="-10" dirty="0">
                <a:solidFill>
                  <a:srgbClr val="006500"/>
                </a:solidFill>
                <a:latin typeface="Calibri"/>
                <a:cs typeface="Calibri"/>
              </a:rPr>
              <a:t>d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t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 member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93789" y="3106721"/>
            <a:ext cx="7999730" cy="1944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6465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EnergyBill(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t </a:t>
            </a:r>
            <a:r>
              <a:rPr sz="1600" dirty="0">
                <a:latin typeface="Courier New"/>
                <a:cs typeface="Courier New"/>
              </a:rPr>
              <a:t>custNum</a:t>
            </a:r>
            <a:r>
              <a:rPr sz="1600" spc="1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);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006500"/>
                </a:solidFill>
                <a:latin typeface="Calibri"/>
                <a:cs typeface="Calibri"/>
              </a:rPr>
              <a:t>/</a:t>
            </a:r>
            <a:r>
              <a:rPr sz="1400" spc="-5" dirty="0">
                <a:solidFill>
                  <a:srgbClr val="006500"/>
                </a:solidFill>
                <a:latin typeface="Calibri"/>
                <a:cs typeface="Calibri"/>
              </a:rPr>
              <a:t>/</a:t>
            </a:r>
            <a:r>
              <a:rPr sz="1400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6500"/>
                </a:solidFill>
                <a:latin typeface="Calibri"/>
                <a:cs typeface="Calibri"/>
              </a:rPr>
              <a:t>st</a:t>
            </a:r>
            <a:r>
              <a:rPr sz="1400" dirty="0">
                <a:solidFill>
                  <a:srgbClr val="006500"/>
                </a:solidFill>
                <a:latin typeface="Calibri"/>
                <a:cs typeface="Calibri"/>
              </a:rPr>
              <a:t>at</a:t>
            </a:r>
            <a:r>
              <a:rPr sz="1400" spc="-10" dirty="0">
                <a:solidFill>
                  <a:srgbClr val="006500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006500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6500"/>
                </a:solidFill>
                <a:latin typeface="Calibri"/>
                <a:cs typeface="Calibri"/>
              </a:rPr>
              <a:t>member</a:t>
            </a:r>
            <a:r>
              <a:rPr sz="1400" spc="-5" dirty="0">
                <a:solidFill>
                  <a:srgbClr val="006500"/>
                </a:solidFill>
                <a:latin typeface="Calibri"/>
                <a:cs typeface="Calibri"/>
              </a:rPr>
              <a:t>s </a:t>
            </a:r>
            <a:r>
              <a:rPr sz="1400" u="sng" spc="-5" dirty="0">
                <a:solidFill>
                  <a:srgbClr val="006500"/>
                </a:solidFill>
                <a:latin typeface="Calibri"/>
                <a:cs typeface="Calibri"/>
              </a:rPr>
              <a:t>are</a:t>
            </a:r>
            <a:r>
              <a:rPr sz="1400" u="sng" spc="-40" dirty="0">
                <a:solidFill>
                  <a:srgbClr val="006500"/>
                </a:solidFill>
                <a:latin typeface="Times New Roman"/>
                <a:cs typeface="Times New Roman"/>
              </a:rPr>
              <a:t> </a:t>
            </a:r>
            <a:r>
              <a:rPr sz="1400" u="sng" spc="-10" dirty="0">
                <a:solidFill>
                  <a:srgbClr val="006500"/>
                </a:solidFill>
                <a:latin typeface="Calibri"/>
                <a:cs typeface="Calibri"/>
              </a:rPr>
              <a:t>n</a:t>
            </a:r>
            <a:r>
              <a:rPr sz="1400" u="sng" dirty="0">
                <a:solidFill>
                  <a:srgbClr val="006500"/>
                </a:solidFill>
                <a:latin typeface="Calibri"/>
                <a:cs typeface="Calibri"/>
              </a:rPr>
              <a:t>o</a:t>
            </a:r>
            <a:r>
              <a:rPr sz="1400" u="sng" spc="-5" dirty="0">
                <a:solidFill>
                  <a:srgbClr val="006500"/>
                </a:solidFill>
                <a:latin typeface="Calibri"/>
                <a:cs typeface="Calibri"/>
              </a:rPr>
              <a:t>t</a:t>
            </a:r>
            <a:r>
              <a:rPr sz="1400" spc="5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6500"/>
                </a:solidFill>
                <a:latin typeface="Calibri"/>
                <a:cs typeface="Calibri"/>
              </a:rPr>
              <a:t>initialized</a:t>
            </a:r>
            <a:r>
              <a:rPr sz="1400" spc="5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6500"/>
                </a:solidFill>
                <a:latin typeface="Calibri"/>
                <a:cs typeface="Calibri"/>
              </a:rPr>
              <a:t>by constructors</a:t>
            </a:r>
            <a:endParaRPr sz="1400">
              <a:latin typeface="Calibri"/>
              <a:cs typeface="Calibri"/>
            </a:endParaRPr>
          </a:p>
          <a:p>
            <a:pPr marL="868044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float </a:t>
            </a:r>
            <a:r>
              <a:rPr sz="1600" dirty="0">
                <a:latin typeface="Courier New"/>
                <a:cs typeface="Courier New"/>
              </a:rPr>
              <a:t>calculateAmountDue();</a:t>
            </a:r>
            <a:endParaRPr sz="1600">
              <a:latin typeface="Courier New"/>
              <a:cs typeface="Courier New"/>
            </a:endParaRPr>
          </a:p>
          <a:p>
            <a:pPr marL="927100" marR="241808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voi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d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updateUsage(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floa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1600" spc="1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energyUsage</a:t>
            </a:r>
            <a:r>
              <a:rPr sz="1600" spc="1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); 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void</a:t>
            </a:r>
            <a:r>
              <a:rPr sz="1600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printBill();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  <a:tabLst>
                <a:tab pos="1293495" algn="l"/>
                <a:tab pos="1661160" algn="l"/>
              </a:tabLst>
            </a:pPr>
            <a:r>
              <a:rPr sz="1600" dirty="0">
                <a:latin typeface="Courier New"/>
                <a:cs typeface="Courier New"/>
              </a:rPr>
              <a:t>.	.	.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Courier New"/>
                <a:cs typeface="Courier New"/>
              </a:rPr>
              <a:t>};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dirty="0">
                <a:solidFill>
                  <a:srgbClr val="00009A"/>
                </a:solidFill>
                <a:latin typeface="Courier New"/>
                <a:cs typeface="Courier New"/>
              </a:rPr>
              <a:t>double</a:t>
            </a:r>
            <a:r>
              <a:rPr sz="1600" b="1" spc="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energyBill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:: rate = 0.2507;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006500"/>
                </a:solidFill>
                <a:latin typeface="Calibri"/>
                <a:cs typeface="Calibri"/>
              </a:rPr>
              <a:t>/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/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6500"/>
                </a:solidFill>
                <a:latin typeface="Calibri"/>
                <a:cs typeface="Calibri"/>
              </a:rPr>
              <a:t>initi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006500"/>
                </a:solidFill>
                <a:latin typeface="Calibri"/>
                <a:cs typeface="Calibri"/>
              </a:rPr>
              <a:t>lis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e</a:t>
            </a:r>
            <a:r>
              <a:rPr sz="1600" spc="10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th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e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static 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member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85963" y="5076825"/>
            <a:ext cx="7704581" cy="18341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65459" y="5142442"/>
            <a:ext cx="4691380" cy="172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Courier New"/>
                <a:cs typeface="Courier New"/>
              </a:rPr>
              <a:t>in</a:t>
            </a:r>
            <a:r>
              <a:rPr sz="1600" dirty="0">
                <a:solidFill>
                  <a:srgbClr val="00009A"/>
                </a:solidFill>
                <a:latin typeface="Courier New"/>
                <a:cs typeface="Courier New"/>
              </a:rPr>
              <a:t>t </a:t>
            </a:r>
            <a:r>
              <a:rPr sz="1600" dirty="0">
                <a:latin typeface="Courier New"/>
                <a:cs typeface="Courier New"/>
              </a:rPr>
              <a:t>main()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379095" marR="5080" indent="-1270">
              <a:lnSpc>
                <a:spcPct val="96500"/>
              </a:lnSpc>
              <a:spcBef>
                <a:spcPts val="100"/>
              </a:spcBef>
            </a:pP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/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/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 thes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e two</a:t>
            </a:r>
            <a:r>
              <a:rPr sz="1600" spc="10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object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s</a:t>
            </a:r>
            <a:r>
              <a:rPr sz="1600" spc="10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wil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l</a:t>
            </a:r>
            <a:r>
              <a:rPr sz="1600" spc="-10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alway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s</a:t>
            </a:r>
            <a:r>
              <a:rPr sz="1600" spc="-10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us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e </a:t>
            </a:r>
            <a:r>
              <a:rPr sz="1600" spc="-5" dirty="0">
                <a:solidFill>
                  <a:srgbClr val="006500"/>
                </a:solidFill>
                <a:latin typeface="Calibri"/>
                <a:cs typeface="Calibri"/>
              </a:rPr>
              <a:t>identica</a:t>
            </a:r>
            <a:r>
              <a:rPr sz="1600" dirty="0">
                <a:solidFill>
                  <a:srgbClr val="006500"/>
                </a:solidFill>
                <a:latin typeface="Calibri"/>
                <a:cs typeface="Calibri"/>
              </a:rPr>
              <a:t>l  </a:t>
            </a:r>
            <a:r>
              <a:rPr sz="1600" spc="-125" dirty="0">
                <a:solidFill>
                  <a:srgbClr val="0065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6500"/>
                </a:solidFill>
                <a:latin typeface="Courier New"/>
                <a:cs typeface="Courier New"/>
              </a:rPr>
              <a:t>rate </a:t>
            </a:r>
            <a:r>
              <a:rPr sz="1600" dirty="0">
                <a:latin typeface="Courier New"/>
                <a:cs typeface="Courier New"/>
              </a:rPr>
              <a:t>EnergyBill</a:t>
            </a:r>
            <a:r>
              <a:rPr sz="1600" spc="-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customer1, </a:t>
            </a:r>
            <a:r>
              <a:rPr sz="1800" spc="-5" dirty="0">
                <a:latin typeface="Courier New"/>
                <a:cs typeface="Courier New"/>
              </a:rPr>
              <a:t>customer2</a:t>
            </a:r>
            <a:r>
              <a:rPr sz="1600" dirty="0">
                <a:latin typeface="Courier New"/>
                <a:cs typeface="Courier New"/>
              </a:rPr>
              <a:t>;</a:t>
            </a:r>
            <a:endParaRPr sz="1600">
              <a:latin typeface="Courier New"/>
              <a:cs typeface="Courier New"/>
            </a:endParaRPr>
          </a:p>
          <a:p>
            <a:pPr marL="379095">
              <a:lnSpc>
                <a:spcPct val="100000"/>
              </a:lnSpc>
              <a:spcBef>
                <a:spcPts val="40"/>
              </a:spcBef>
            </a:pPr>
            <a:r>
              <a:rPr sz="1600" dirty="0">
                <a:latin typeface="Courier New"/>
                <a:cs typeface="Courier New"/>
              </a:rPr>
              <a:t>. . .</a:t>
            </a:r>
            <a:endParaRPr sz="1600">
              <a:latin typeface="Courier New"/>
              <a:cs typeface="Courier New"/>
            </a:endParaRPr>
          </a:p>
          <a:p>
            <a:pPr marL="379095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return 0;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878626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5361" y="936180"/>
            <a:ext cx="670877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/>
              <a:t>Multiple</a:t>
            </a:r>
            <a:r>
              <a:rPr sz="4400" spc="10" dirty="0"/>
              <a:t> </a:t>
            </a:r>
            <a:r>
              <a:rPr sz="4400" spc="-5" dirty="0"/>
              <a:t>layers</a:t>
            </a:r>
            <a:r>
              <a:rPr sz="4400" spc="10" dirty="0"/>
              <a:t> </a:t>
            </a:r>
            <a:r>
              <a:rPr sz="4400" dirty="0"/>
              <a:t>of</a:t>
            </a:r>
            <a:r>
              <a:rPr sz="4400" spc="10" dirty="0"/>
              <a:t> </a:t>
            </a:r>
            <a:r>
              <a:rPr sz="4400" spc="-5" dirty="0"/>
              <a:t>inheritance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4051439" y="1977389"/>
            <a:ext cx="1760220" cy="349885"/>
          </a:xfrm>
          <a:custGeom>
            <a:avLst/>
            <a:gdLst/>
            <a:ahLst/>
            <a:cxnLst/>
            <a:rect l="l" t="t" r="r" b="b"/>
            <a:pathLst>
              <a:path w="1760220" h="349885">
                <a:moveTo>
                  <a:pt x="0" y="0"/>
                </a:moveTo>
                <a:lnTo>
                  <a:pt x="0" y="349758"/>
                </a:lnTo>
                <a:lnTo>
                  <a:pt x="1760219" y="349758"/>
                </a:lnTo>
                <a:lnTo>
                  <a:pt x="176021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18843" y="2049102"/>
            <a:ext cx="1479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latin typeface="Courier New"/>
                <a:cs typeface="Courier New"/>
              </a:rPr>
              <a:t>A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1439" y="3995165"/>
            <a:ext cx="1760220" cy="349885"/>
          </a:xfrm>
          <a:custGeom>
            <a:avLst/>
            <a:gdLst/>
            <a:ahLst/>
            <a:cxnLst/>
            <a:rect l="l" t="t" r="r" b="b"/>
            <a:pathLst>
              <a:path w="1760220" h="349885">
                <a:moveTo>
                  <a:pt x="0" y="0"/>
                </a:moveTo>
                <a:lnTo>
                  <a:pt x="0" y="349758"/>
                </a:lnTo>
                <a:lnTo>
                  <a:pt x="1760219" y="349758"/>
                </a:lnTo>
                <a:lnTo>
                  <a:pt x="176021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18843" y="4066878"/>
            <a:ext cx="1479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latin typeface="Courier New"/>
                <a:cs typeface="Courier New"/>
              </a:rPr>
              <a:t>C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32311" y="3263646"/>
            <a:ext cx="0" cy="731520"/>
          </a:xfrm>
          <a:custGeom>
            <a:avLst/>
            <a:gdLst/>
            <a:ahLst/>
            <a:cxnLst/>
            <a:rect l="l" t="t" r="r" b="b"/>
            <a:pathLst>
              <a:path h="731520">
                <a:moveTo>
                  <a:pt x="0" y="73152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22583" y="3275076"/>
            <a:ext cx="216535" cy="215900"/>
          </a:xfrm>
          <a:custGeom>
            <a:avLst/>
            <a:gdLst/>
            <a:ahLst/>
            <a:cxnLst/>
            <a:rect l="l" t="t" r="r" b="b"/>
            <a:pathLst>
              <a:path w="216535" h="215900">
                <a:moveTo>
                  <a:pt x="216407" y="215646"/>
                </a:moveTo>
                <a:lnTo>
                  <a:pt x="108203" y="0"/>
                </a:lnTo>
                <a:lnTo>
                  <a:pt x="0" y="215646"/>
                </a:lnTo>
                <a:lnTo>
                  <a:pt x="216407" y="2156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22583" y="3275076"/>
            <a:ext cx="216535" cy="215900"/>
          </a:xfrm>
          <a:custGeom>
            <a:avLst/>
            <a:gdLst/>
            <a:ahLst/>
            <a:cxnLst/>
            <a:rect l="l" t="t" r="r" b="b"/>
            <a:pathLst>
              <a:path w="216535" h="215900">
                <a:moveTo>
                  <a:pt x="108203" y="0"/>
                </a:moveTo>
                <a:lnTo>
                  <a:pt x="0" y="215646"/>
                </a:lnTo>
                <a:lnTo>
                  <a:pt x="216407" y="215646"/>
                </a:lnTo>
                <a:lnTo>
                  <a:pt x="108203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1439" y="2914650"/>
            <a:ext cx="1760220" cy="349250"/>
          </a:xfrm>
          <a:custGeom>
            <a:avLst/>
            <a:gdLst/>
            <a:ahLst/>
            <a:cxnLst/>
            <a:rect l="l" t="t" r="r" b="b"/>
            <a:pathLst>
              <a:path w="1760220" h="349250">
                <a:moveTo>
                  <a:pt x="0" y="0"/>
                </a:moveTo>
                <a:lnTo>
                  <a:pt x="0" y="348996"/>
                </a:lnTo>
                <a:lnTo>
                  <a:pt x="1760219" y="348996"/>
                </a:lnTo>
                <a:lnTo>
                  <a:pt x="176021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18843" y="2985600"/>
            <a:ext cx="1479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latin typeface="Courier New"/>
                <a:cs typeface="Courier New"/>
              </a:rPr>
              <a:t>B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32311" y="2327148"/>
            <a:ext cx="0" cy="588010"/>
          </a:xfrm>
          <a:custGeom>
            <a:avLst/>
            <a:gdLst/>
            <a:ahLst/>
            <a:cxnLst/>
            <a:rect l="l" t="t" r="r" b="b"/>
            <a:pathLst>
              <a:path h="588010">
                <a:moveTo>
                  <a:pt x="0" y="587501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6487" y="2337816"/>
            <a:ext cx="215900" cy="216535"/>
          </a:xfrm>
          <a:custGeom>
            <a:avLst/>
            <a:gdLst/>
            <a:ahLst/>
            <a:cxnLst/>
            <a:rect l="l" t="t" r="r" b="b"/>
            <a:pathLst>
              <a:path w="215900" h="216535">
                <a:moveTo>
                  <a:pt x="215645" y="216408"/>
                </a:moveTo>
                <a:lnTo>
                  <a:pt x="108203" y="0"/>
                </a:lnTo>
                <a:lnTo>
                  <a:pt x="0" y="216408"/>
                </a:lnTo>
                <a:lnTo>
                  <a:pt x="215645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6487" y="2337816"/>
            <a:ext cx="215900" cy="216535"/>
          </a:xfrm>
          <a:custGeom>
            <a:avLst/>
            <a:gdLst/>
            <a:ahLst/>
            <a:cxnLst/>
            <a:rect l="l" t="t" r="r" b="b"/>
            <a:pathLst>
              <a:path w="215900" h="216535">
                <a:moveTo>
                  <a:pt x="108203" y="0"/>
                </a:moveTo>
                <a:lnTo>
                  <a:pt x="0" y="216408"/>
                </a:lnTo>
                <a:lnTo>
                  <a:pt x="215645" y="216408"/>
                </a:lnTo>
                <a:lnTo>
                  <a:pt x="108203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62035" y="5074920"/>
            <a:ext cx="1761489" cy="349250"/>
          </a:xfrm>
          <a:custGeom>
            <a:avLst/>
            <a:gdLst/>
            <a:ahLst/>
            <a:cxnLst/>
            <a:rect l="l" t="t" r="r" b="b"/>
            <a:pathLst>
              <a:path w="1761489" h="349250">
                <a:moveTo>
                  <a:pt x="0" y="0"/>
                </a:moveTo>
                <a:lnTo>
                  <a:pt x="0" y="348996"/>
                </a:lnTo>
                <a:lnTo>
                  <a:pt x="1760981" y="348996"/>
                </a:lnTo>
                <a:lnTo>
                  <a:pt x="1760981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830201" y="5146632"/>
            <a:ext cx="1479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latin typeface="Courier New"/>
                <a:cs typeface="Courier New"/>
              </a:rPr>
              <a:t>D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82887" y="4354067"/>
            <a:ext cx="2089785" cy="730885"/>
          </a:xfrm>
          <a:custGeom>
            <a:avLst/>
            <a:gdLst/>
            <a:ahLst/>
            <a:cxnLst/>
            <a:rect l="l" t="t" r="r" b="b"/>
            <a:pathLst>
              <a:path w="2089785" h="730885">
                <a:moveTo>
                  <a:pt x="0" y="730758"/>
                </a:moveTo>
                <a:lnTo>
                  <a:pt x="0" y="364998"/>
                </a:lnTo>
                <a:lnTo>
                  <a:pt x="2089404" y="364998"/>
                </a:lnTo>
                <a:lnTo>
                  <a:pt x="208940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57991" y="4354067"/>
            <a:ext cx="215900" cy="216535"/>
          </a:xfrm>
          <a:custGeom>
            <a:avLst/>
            <a:gdLst/>
            <a:ahLst/>
            <a:cxnLst/>
            <a:rect l="l" t="t" r="r" b="b"/>
            <a:pathLst>
              <a:path w="215900" h="216535">
                <a:moveTo>
                  <a:pt x="215645" y="216408"/>
                </a:moveTo>
                <a:lnTo>
                  <a:pt x="107441" y="0"/>
                </a:lnTo>
                <a:lnTo>
                  <a:pt x="0" y="216408"/>
                </a:lnTo>
                <a:lnTo>
                  <a:pt x="215645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57991" y="4354067"/>
            <a:ext cx="215900" cy="216535"/>
          </a:xfrm>
          <a:custGeom>
            <a:avLst/>
            <a:gdLst/>
            <a:ahLst/>
            <a:cxnLst/>
            <a:rect l="l" t="t" r="r" b="b"/>
            <a:pathLst>
              <a:path w="215900" h="216535">
                <a:moveTo>
                  <a:pt x="107441" y="0"/>
                </a:moveTo>
                <a:lnTo>
                  <a:pt x="0" y="216408"/>
                </a:lnTo>
                <a:lnTo>
                  <a:pt x="215645" y="216408"/>
                </a:lnTo>
                <a:lnTo>
                  <a:pt x="107441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10185" y="5074920"/>
            <a:ext cx="1761489" cy="349250"/>
          </a:xfrm>
          <a:custGeom>
            <a:avLst/>
            <a:gdLst/>
            <a:ahLst/>
            <a:cxnLst/>
            <a:rect l="l" t="t" r="r" b="b"/>
            <a:pathLst>
              <a:path w="1761490" h="349250">
                <a:moveTo>
                  <a:pt x="0" y="0"/>
                </a:moveTo>
                <a:lnTo>
                  <a:pt x="0" y="348996"/>
                </a:lnTo>
                <a:lnTo>
                  <a:pt x="1760981" y="348996"/>
                </a:lnTo>
                <a:lnTo>
                  <a:pt x="1760981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078351" y="5146632"/>
            <a:ext cx="1479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latin typeface="Courier New"/>
                <a:cs typeface="Courier New"/>
              </a:rPr>
              <a:t>E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131180" y="4354067"/>
            <a:ext cx="2159000" cy="730885"/>
          </a:xfrm>
          <a:custGeom>
            <a:avLst/>
            <a:gdLst/>
            <a:ahLst/>
            <a:cxnLst/>
            <a:rect l="l" t="t" r="r" b="b"/>
            <a:pathLst>
              <a:path w="2159000" h="730885">
                <a:moveTo>
                  <a:pt x="2158746" y="730758"/>
                </a:moveTo>
                <a:lnTo>
                  <a:pt x="2158746" y="364998"/>
                </a:lnTo>
                <a:lnTo>
                  <a:pt x="0" y="364998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4513" y="4354067"/>
            <a:ext cx="215900" cy="216535"/>
          </a:xfrm>
          <a:custGeom>
            <a:avLst/>
            <a:gdLst/>
            <a:ahLst/>
            <a:cxnLst/>
            <a:rect l="l" t="t" r="r" b="b"/>
            <a:pathLst>
              <a:path w="215900" h="216535">
                <a:moveTo>
                  <a:pt x="215645" y="216408"/>
                </a:moveTo>
                <a:lnTo>
                  <a:pt x="108203" y="0"/>
                </a:lnTo>
                <a:lnTo>
                  <a:pt x="0" y="216408"/>
                </a:lnTo>
                <a:lnTo>
                  <a:pt x="215645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4513" y="4354067"/>
            <a:ext cx="215900" cy="216535"/>
          </a:xfrm>
          <a:custGeom>
            <a:avLst/>
            <a:gdLst/>
            <a:ahLst/>
            <a:cxnLst/>
            <a:rect l="l" t="t" r="r" b="b"/>
            <a:pathLst>
              <a:path w="215900" h="216535">
                <a:moveTo>
                  <a:pt x="108203" y="0"/>
                </a:moveTo>
                <a:lnTo>
                  <a:pt x="0" y="216408"/>
                </a:lnTo>
                <a:lnTo>
                  <a:pt x="215645" y="216408"/>
                </a:lnTo>
                <a:lnTo>
                  <a:pt x="108203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10185" y="6011417"/>
            <a:ext cx="1761489" cy="349885"/>
          </a:xfrm>
          <a:custGeom>
            <a:avLst/>
            <a:gdLst/>
            <a:ahLst/>
            <a:cxnLst/>
            <a:rect l="l" t="t" r="r" b="b"/>
            <a:pathLst>
              <a:path w="1761490" h="349885">
                <a:moveTo>
                  <a:pt x="0" y="0"/>
                </a:moveTo>
                <a:lnTo>
                  <a:pt x="0" y="349758"/>
                </a:lnTo>
                <a:lnTo>
                  <a:pt x="1760981" y="349758"/>
                </a:lnTo>
                <a:lnTo>
                  <a:pt x="176098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91819" y="5423915"/>
            <a:ext cx="0" cy="588010"/>
          </a:xfrm>
          <a:custGeom>
            <a:avLst/>
            <a:gdLst/>
            <a:ahLst/>
            <a:cxnLst/>
            <a:rect l="l" t="t" r="r" b="b"/>
            <a:pathLst>
              <a:path h="588010">
                <a:moveTo>
                  <a:pt x="0" y="587501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89711" y="5435346"/>
            <a:ext cx="216535" cy="215900"/>
          </a:xfrm>
          <a:custGeom>
            <a:avLst/>
            <a:gdLst/>
            <a:ahLst/>
            <a:cxnLst/>
            <a:rect l="l" t="t" r="r" b="b"/>
            <a:pathLst>
              <a:path w="216534" h="215900">
                <a:moveTo>
                  <a:pt x="216407" y="215646"/>
                </a:moveTo>
                <a:lnTo>
                  <a:pt x="108203" y="0"/>
                </a:lnTo>
                <a:lnTo>
                  <a:pt x="0" y="215646"/>
                </a:lnTo>
                <a:lnTo>
                  <a:pt x="216407" y="2156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89711" y="5435346"/>
            <a:ext cx="216535" cy="215900"/>
          </a:xfrm>
          <a:custGeom>
            <a:avLst/>
            <a:gdLst/>
            <a:ahLst/>
            <a:cxnLst/>
            <a:rect l="l" t="t" r="r" b="b"/>
            <a:pathLst>
              <a:path w="216534" h="215900">
                <a:moveTo>
                  <a:pt x="108203" y="0"/>
                </a:moveTo>
                <a:lnTo>
                  <a:pt x="0" y="215646"/>
                </a:lnTo>
                <a:lnTo>
                  <a:pt x="216407" y="215646"/>
                </a:lnTo>
                <a:lnTo>
                  <a:pt x="108203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017391" y="6083129"/>
            <a:ext cx="2594610" cy="6078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latin typeface="Courier New"/>
                <a:cs typeface="Courier New"/>
              </a:rPr>
              <a:t>F</a:t>
            </a:r>
            <a:endParaRPr sz="16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23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07945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9453" y="717105"/>
            <a:ext cx="635571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AU" sz="4000" spc="-5" dirty="0"/>
              <a:t>Final Example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3906659" y="1978151"/>
            <a:ext cx="1752600" cy="175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06659" y="1977389"/>
            <a:ext cx="1752600" cy="1752600"/>
          </a:xfrm>
          <a:custGeom>
            <a:avLst/>
            <a:gdLst/>
            <a:ahLst/>
            <a:cxnLst/>
            <a:rect l="l" t="t" r="r" b="b"/>
            <a:pathLst>
              <a:path w="1752600" h="1752600">
                <a:moveTo>
                  <a:pt x="0" y="0"/>
                </a:moveTo>
                <a:lnTo>
                  <a:pt x="0" y="1752600"/>
                </a:lnTo>
                <a:lnTo>
                  <a:pt x="1752600" y="1752600"/>
                </a:lnTo>
                <a:lnTo>
                  <a:pt x="1752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97457" y="2051196"/>
            <a:ext cx="5721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Data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93005" y="2600591"/>
            <a:ext cx="1527810" cy="1078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read() write() </a:t>
            </a:r>
            <a:r>
              <a:rPr sz="1800" spc="-5" dirty="0">
                <a:latin typeface="Courier New"/>
                <a:cs typeface="Courier New"/>
              </a:rPr>
              <a:t>display() peakValue()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06715" y="4481321"/>
            <a:ext cx="1628393" cy="144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06715" y="4481321"/>
            <a:ext cx="1628775" cy="1447800"/>
          </a:xfrm>
          <a:custGeom>
            <a:avLst/>
            <a:gdLst/>
            <a:ahLst/>
            <a:cxnLst/>
            <a:rect l="l" t="t" r="r" b="b"/>
            <a:pathLst>
              <a:path w="1628775" h="1447800">
                <a:moveTo>
                  <a:pt x="0" y="0"/>
                </a:moveTo>
                <a:lnTo>
                  <a:pt x="0" y="1447800"/>
                </a:lnTo>
                <a:lnTo>
                  <a:pt x="1628393" y="1447800"/>
                </a:lnTo>
                <a:lnTo>
                  <a:pt x="1628393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98631" y="4554366"/>
            <a:ext cx="84455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Courier New"/>
                <a:cs typeface="Courier New"/>
              </a:rPr>
              <a:t>Speech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92307" y="5073288"/>
            <a:ext cx="981075" cy="803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read() write() play()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49993" y="4498847"/>
            <a:ext cx="1628394" cy="14157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49993" y="4498847"/>
            <a:ext cx="1628775" cy="1416050"/>
          </a:xfrm>
          <a:custGeom>
            <a:avLst/>
            <a:gdLst/>
            <a:ahLst/>
            <a:cxnLst/>
            <a:rect l="l" t="t" r="r" b="b"/>
            <a:pathLst>
              <a:path w="1628775" h="1416050">
                <a:moveTo>
                  <a:pt x="0" y="0"/>
                </a:moveTo>
                <a:lnTo>
                  <a:pt x="0" y="1415796"/>
                </a:lnTo>
                <a:lnTo>
                  <a:pt x="1628394" y="1415796"/>
                </a:lnTo>
                <a:lnTo>
                  <a:pt x="1628393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609727" y="4571892"/>
            <a:ext cx="7086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Image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35577" y="5059565"/>
            <a:ext cx="1254760" cy="802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read() write() </a:t>
            </a:r>
            <a:r>
              <a:rPr sz="1800" spc="-5" dirty="0">
                <a:latin typeface="Courier New"/>
                <a:cs typeface="Courier New"/>
              </a:rPr>
              <a:t>display()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49837" y="4498847"/>
            <a:ext cx="2036826" cy="2026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49837" y="4498847"/>
            <a:ext cx="2037080" cy="2026920"/>
          </a:xfrm>
          <a:custGeom>
            <a:avLst/>
            <a:gdLst/>
            <a:ahLst/>
            <a:cxnLst/>
            <a:rect l="l" t="t" r="r" b="b"/>
            <a:pathLst>
              <a:path w="2037079" h="2026920">
                <a:moveTo>
                  <a:pt x="0" y="0"/>
                </a:moveTo>
                <a:lnTo>
                  <a:pt x="0" y="2026920"/>
                </a:lnTo>
                <a:lnTo>
                  <a:pt x="2036826" y="2026920"/>
                </a:lnTo>
                <a:lnTo>
                  <a:pt x="203682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613787" y="4571892"/>
            <a:ext cx="7086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Video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35429" y="5121287"/>
            <a:ext cx="1800860" cy="1353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read() write() </a:t>
            </a:r>
            <a:r>
              <a:rPr sz="1800" spc="-5" dirty="0">
                <a:latin typeface="Courier New"/>
                <a:cs typeface="Courier New"/>
              </a:rPr>
              <a:t>display() rewind() fastForward()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253351" y="4498847"/>
            <a:ext cx="1629155" cy="14775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253351" y="4498847"/>
            <a:ext cx="1629410" cy="1477645"/>
          </a:xfrm>
          <a:custGeom>
            <a:avLst/>
            <a:gdLst/>
            <a:ahLst/>
            <a:cxnLst/>
            <a:rect l="l" t="t" r="r" b="b"/>
            <a:pathLst>
              <a:path w="1629409" h="1477645">
                <a:moveTo>
                  <a:pt x="0" y="0"/>
                </a:moveTo>
                <a:lnTo>
                  <a:pt x="0" y="1477518"/>
                </a:lnTo>
                <a:lnTo>
                  <a:pt x="1629155" y="1477518"/>
                </a:lnTo>
                <a:lnTo>
                  <a:pt x="162915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713097" y="4571892"/>
            <a:ext cx="7086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Audio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38947" y="5121287"/>
            <a:ext cx="1254760" cy="803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read() write() </a:t>
            </a:r>
            <a:r>
              <a:rPr sz="1800" spc="-5" dirty="0">
                <a:latin typeface="Courier New"/>
                <a:cs typeface="Courier New"/>
              </a:rPr>
              <a:t>display()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997087" y="4078223"/>
            <a:ext cx="5962650" cy="0"/>
          </a:xfrm>
          <a:custGeom>
            <a:avLst/>
            <a:gdLst/>
            <a:ahLst/>
            <a:cxnLst/>
            <a:rect l="l" t="t" r="r" b="b"/>
            <a:pathLst>
              <a:path w="5962650">
                <a:moveTo>
                  <a:pt x="0" y="0"/>
                </a:moveTo>
                <a:lnTo>
                  <a:pt x="596265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92515" y="4068317"/>
            <a:ext cx="0" cy="400050"/>
          </a:xfrm>
          <a:custGeom>
            <a:avLst/>
            <a:gdLst/>
            <a:ahLst/>
            <a:cxnLst/>
            <a:rect l="l" t="t" r="r" b="b"/>
            <a:pathLst>
              <a:path h="400050">
                <a:moveTo>
                  <a:pt x="0" y="0"/>
                </a:moveTo>
                <a:lnTo>
                  <a:pt x="0" y="40005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41711" y="4065270"/>
            <a:ext cx="0" cy="438150"/>
          </a:xfrm>
          <a:custGeom>
            <a:avLst/>
            <a:gdLst/>
            <a:ahLst/>
            <a:cxnLst/>
            <a:rect l="l" t="t" r="r" b="b"/>
            <a:pathLst>
              <a:path h="438150">
                <a:moveTo>
                  <a:pt x="0" y="0"/>
                </a:moveTo>
                <a:lnTo>
                  <a:pt x="0" y="43815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06759" y="3706367"/>
            <a:ext cx="127635" cy="381000"/>
          </a:xfrm>
          <a:custGeom>
            <a:avLst/>
            <a:gdLst/>
            <a:ahLst/>
            <a:cxnLst/>
            <a:rect l="l" t="t" r="r" b="b"/>
            <a:pathLst>
              <a:path w="127635" h="381000">
                <a:moveTo>
                  <a:pt x="127253" y="127254"/>
                </a:moveTo>
                <a:lnTo>
                  <a:pt x="64008" y="0"/>
                </a:lnTo>
                <a:lnTo>
                  <a:pt x="0" y="127254"/>
                </a:lnTo>
                <a:lnTo>
                  <a:pt x="54101" y="127254"/>
                </a:lnTo>
                <a:lnTo>
                  <a:pt x="54101" y="114300"/>
                </a:lnTo>
                <a:lnTo>
                  <a:pt x="73151" y="114300"/>
                </a:lnTo>
                <a:lnTo>
                  <a:pt x="73151" y="127254"/>
                </a:lnTo>
                <a:lnTo>
                  <a:pt x="127253" y="127254"/>
                </a:lnTo>
                <a:close/>
              </a:path>
              <a:path w="127635" h="381000">
                <a:moveTo>
                  <a:pt x="73151" y="127254"/>
                </a:moveTo>
                <a:lnTo>
                  <a:pt x="73151" y="114300"/>
                </a:lnTo>
                <a:lnTo>
                  <a:pt x="54101" y="114300"/>
                </a:lnTo>
                <a:lnTo>
                  <a:pt x="54101" y="127254"/>
                </a:lnTo>
                <a:lnTo>
                  <a:pt x="73151" y="127254"/>
                </a:lnTo>
                <a:close/>
              </a:path>
              <a:path w="127635" h="381000">
                <a:moveTo>
                  <a:pt x="73151" y="381000"/>
                </a:moveTo>
                <a:lnTo>
                  <a:pt x="73151" y="127254"/>
                </a:lnTo>
                <a:lnTo>
                  <a:pt x="54101" y="127254"/>
                </a:lnTo>
                <a:lnTo>
                  <a:pt x="54101" y="381000"/>
                </a:lnTo>
                <a:lnTo>
                  <a:pt x="73151" y="381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84811" y="4065270"/>
            <a:ext cx="0" cy="433705"/>
          </a:xfrm>
          <a:custGeom>
            <a:avLst/>
            <a:gdLst/>
            <a:ahLst/>
            <a:cxnLst/>
            <a:rect l="l" t="t" r="r" b="b"/>
            <a:pathLst>
              <a:path h="433704">
                <a:moveTo>
                  <a:pt x="0" y="0"/>
                </a:moveTo>
                <a:lnTo>
                  <a:pt x="0" y="433578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617603" y="2053844"/>
            <a:ext cx="9613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i="1" dirty="0">
                <a:solidFill>
                  <a:srgbClr val="767676"/>
                </a:solidFill>
                <a:latin typeface="Calibri"/>
                <a:cs typeface="Calibri"/>
              </a:rPr>
              <a:t>Base</a:t>
            </a:r>
            <a:r>
              <a:rPr sz="1800" i="1" spc="-5" dirty="0">
                <a:solidFill>
                  <a:srgbClr val="767676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767676"/>
                </a:solidFill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257947" y="3709662"/>
            <a:ext cx="14293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i="1" spc="-5" dirty="0">
                <a:solidFill>
                  <a:srgbClr val="767676"/>
                </a:solidFill>
                <a:latin typeface="Calibri"/>
                <a:cs typeface="Calibri"/>
              </a:rPr>
              <a:t>Derived</a:t>
            </a:r>
            <a:r>
              <a:rPr sz="1800" i="1" spc="5" dirty="0">
                <a:solidFill>
                  <a:srgbClr val="767676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767676"/>
                </a:solidFill>
                <a:latin typeface="Calibri"/>
                <a:cs typeface="Calibri"/>
              </a:rPr>
              <a:t>classes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34385" y="1771332"/>
            <a:ext cx="2849245" cy="1041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5" dirty="0">
                <a:solidFill>
                  <a:srgbClr val="000065"/>
                </a:solidFill>
                <a:latin typeface="Calibri"/>
                <a:cs typeface="Calibri"/>
              </a:rPr>
              <a:t>This is not a structure</a:t>
            </a:r>
            <a:r>
              <a:rPr sz="2000" spc="5" dirty="0">
                <a:solidFill>
                  <a:srgbClr val="000065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0065"/>
                </a:solidFill>
                <a:latin typeface="Calibri"/>
                <a:cs typeface="Calibri"/>
              </a:rPr>
              <a:t>chart used</a:t>
            </a:r>
            <a:r>
              <a:rPr sz="2000" dirty="0">
                <a:solidFill>
                  <a:srgbClr val="000065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0065"/>
                </a:solidFill>
                <a:latin typeface="Calibri"/>
                <a:cs typeface="Calibri"/>
              </a:rPr>
              <a:t>for C</a:t>
            </a:r>
            <a:r>
              <a:rPr sz="2000" dirty="0">
                <a:solidFill>
                  <a:srgbClr val="000065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0065"/>
                </a:solidFill>
                <a:latin typeface="Calibri"/>
                <a:cs typeface="Calibri"/>
              </a:rPr>
              <a:t>projects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solidFill>
                  <a:srgbClr val="000065"/>
                </a:solidFill>
                <a:latin typeface="Calibri"/>
                <a:cs typeface="Calibri"/>
              </a:rPr>
              <a:t>This is a </a:t>
            </a:r>
            <a:r>
              <a:rPr sz="2000" dirty="0">
                <a:solidFill>
                  <a:srgbClr val="000065"/>
                </a:solidFill>
                <a:latin typeface="Calibri"/>
                <a:cs typeface="Calibri"/>
              </a:rPr>
              <a:t>clas</a:t>
            </a:r>
            <a:r>
              <a:rPr sz="2000" spc="-5" dirty="0">
                <a:solidFill>
                  <a:srgbClr val="000065"/>
                </a:solidFill>
                <a:latin typeface="Calibri"/>
                <a:cs typeface="Calibri"/>
              </a:rPr>
              <a:t>s</a:t>
            </a:r>
            <a:r>
              <a:rPr sz="2000" dirty="0">
                <a:solidFill>
                  <a:srgbClr val="000065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0065"/>
                </a:solidFill>
                <a:latin typeface="Calibri"/>
                <a:cs typeface="Calibri"/>
              </a:rPr>
              <a:t>diagram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938663" y="2439923"/>
            <a:ext cx="1729105" cy="0"/>
          </a:xfrm>
          <a:custGeom>
            <a:avLst/>
            <a:gdLst/>
            <a:ahLst/>
            <a:cxnLst/>
            <a:rect l="l" t="t" r="r" b="b"/>
            <a:pathLst>
              <a:path w="1729104">
                <a:moveTo>
                  <a:pt x="0" y="0"/>
                </a:moveTo>
                <a:lnTo>
                  <a:pt x="1728977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39169" y="4989576"/>
            <a:ext cx="2015489" cy="0"/>
          </a:xfrm>
          <a:custGeom>
            <a:avLst/>
            <a:gdLst/>
            <a:ahLst/>
            <a:cxnLst/>
            <a:rect l="l" t="t" r="r" b="b"/>
            <a:pathLst>
              <a:path w="2015490">
                <a:moveTo>
                  <a:pt x="0" y="0"/>
                </a:moveTo>
                <a:lnTo>
                  <a:pt x="2015489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50315" y="4960620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9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49993" y="4887467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9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49387" y="4930140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9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74215" y="4065270"/>
            <a:ext cx="0" cy="433705"/>
          </a:xfrm>
          <a:custGeom>
            <a:avLst/>
            <a:gdLst/>
            <a:ahLst/>
            <a:cxnLst/>
            <a:rect l="l" t="t" r="r" b="b"/>
            <a:pathLst>
              <a:path h="433704">
                <a:moveTo>
                  <a:pt x="0" y="0"/>
                </a:moveTo>
                <a:lnTo>
                  <a:pt x="0" y="43357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850" y="6905625"/>
            <a:ext cx="18478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33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1026" y="471768"/>
            <a:ext cx="5276717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Classes</a:t>
            </a:r>
            <a:r>
              <a:rPr lang="en-AU" spc="-5" dirty="0"/>
              <a:t> and Structures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108842" y="1304808"/>
            <a:ext cx="8641086" cy="4318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 algn="just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17804" algn="l"/>
              </a:tabLst>
            </a:pPr>
            <a:r>
              <a:rPr sz="280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000065"/>
                </a:solidFill>
                <a:latin typeface="Calibri"/>
                <a:cs typeface="Calibri"/>
              </a:rPr>
              <a:t>s</a:t>
            </a:r>
            <a:r>
              <a:rPr sz="2800" spc="-5" dirty="0">
                <a:solidFill>
                  <a:srgbClr val="000065"/>
                </a:solidFill>
                <a:latin typeface="Calibri"/>
                <a:cs typeface="Calibri"/>
              </a:rPr>
              <a:t>truc</a:t>
            </a:r>
            <a:r>
              <a:rPr sz="2800" dirty="0">
                <a:solidFill>
                  <a:srgbClr val="000065"/>
                </a:solidFill>
                <a:latin typeface="Calibri"/>
                <a:cs typeface="Calibri"/>
              </a:rPr>
              <a:t>t</a:t>
            </a:r>
            <a:r>
              <a:rPr sz="2800" spc="15" dirty="0">
                <a:solidFill>
                  <a:srgbClr val="000065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30" dirty="0">
                <a:latin typeface="Calibri"/>
                <a:cs typeface="Calibri"/>
              </a:rPr>
              <a:t>n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ain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onl</a:t>
            </a:r>
            <a:r>
              <a:rPr sz="2800" dirty="0">
                <a:latin typeface="Calibri"/>
                <a:cs typeface="Calibri"/>
              </a:rPr>
              <a:t>y </a:t>
            </a:r>
            <a:r>
              <a:rPr sz="2800" spc="-5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 membe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lang="en-AU" sz="2800" dirty="0">
                <a:latin typeface="Calibri"/>
                <a:cs typeface="Calibri"/>
              </a:rPr>
              <a:t>.</a:t>
            </a:r>
          </a:p>
          <a:p>
            <a:pPr marL="469900" lvl="1" algn="just">
              <a:tabLst>
                <a:tab pos="217804" algn="l"/>
              </a:tabLst>
            </a:pPr>
            <a:r>
              <a:rPr sz="2400" dirty="0">
                <a:latin typeface="Calibri"/>
                <a:cs typeface="Calibri"/>
              </a:rPr>
              <a:t>All</a:t>
            </a:r>
            <a:r>
              <a:rPr sz="2400" spc="-5" dirty="0">
                <a:latin typeface="Calibri"/>
                <a:cs typeface="Calibri"/>
              </a:rPr>
              <a:t> function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neede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manipul</a:t>
            </a:r>
            <a:r>
              <a:rPr sz="2400" spc="-3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ruc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onl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</a:t>
            </a:r>
            <a:r>
              <a:rPr lang="en-AU" sz="2400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fine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rnally</a:t>
            </a:r>
            <a:r>
              <a:rPr lang="en-AU" sz="2400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469900" indent="-457200" algn="just">
              <a:lnSpc>
                <a:spcPct val="100000"/>
              </a:lnSpc>
              <a:spcBef>
                <a:spcPts val="869"/>
              </a:spcBef>
              <a:buSzPct val="85714"/>
              <a:buFont typeface="Arial" panose="020B0604020202020204" pitchFamily="34" charset="0"/>
              <a:buChar char="•"/>
              <a:tabLst>
                <a:tab pos="187960" algn="l"/>
                <a:tab pos="1863725" algn="l"/>
              </a:tabLst>
            </a:pPr>
            <a:r>
              <a:rPr sz="2800" spc="-5" dirty="0">
                <a:latin typeface="Calibri"/>
                <a:cs typeface="Calibri"/>
              </a:rPr>
              <a:t>C</a:t>
            </a:r>
            <a:r>
              <a:rPr sz="2800" spc="20" dirty="0">
                <a:latin typeface="Calibri"/>
                <a:cs typeface="Calibri"/>
              </a:rPr>
              <a:t>+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 err="1">
                <a:solidFill>
                  <a:srgbClr val="000065"/>
                </a:solidFill>
                <a:latin typeface="Calibri"/>
                <a:cs typeface="Calibri"/>
              </a:rPr>
              <a:t>s</a:t>
            </a:r>
            <a:r>
              <a:rPr sz="2800" spc="-5" dirty="0" err="1">
                <a:solidFill>
                  <a:srgbClr val="000065"/>
                </a:solidFill>
                <a:latin typeface="Calibri"/>
                <a:cs typeface="Calibri"/>
              </a:rPr>
              <a:t>truc</a:t>
            </a:r>
            <a:r>
              <a:rPr sz="2800" dirty="0" err="1">
                <a:solidFill>
                  <a:srgbClr val="000065"/>
                </a:solidFill>
                <a:latin typeface="Calibri"/>
                <a:cs typeface="Calibri"/>
              </a:rPr>
              <a:t>t</a:t>
            </a:r>
            <a:r>
              <a:rPr lang="en-AU" sz="2800" dirty="0">
                <a:solidFill>
                  <a:srgbClr val="000065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ombine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30" dirty="0">
                <a:latin typeface="Calibri"/>
                <a:cs typeface="Calibri"/>
              </a:rPr>
              <a:t>n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ingl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unit:</a:t>
            </a:r>
            <a:endParaRPr lang="en-AU" sz="2800" spc="-5" dirty="0">
              <a:latin typeface="Calibri"/>
              <a:cs typeface="Calibri"/>
            </a:endParaRPr>
          </a:p>
          <a:p>
            <a:pPr marL="833120" lvl="1" indent="-162560" algn="just">
              <a:buFont typeface="Calibri"/>
              <a:buChar char="−"/>
              <a:tabLst>
                <a:tab pos="376555" algn="l"/>
              </a:tabLst>
            </a:pPr>
            <a:r>
              <a:rPr lang="en-AU" sz="2400" spc="-5" dirty="0">
                <a:cs typeface="Calibri"/>
              </a:rPr>
              <a:t>d</a:t>
            </a:r>
            <a:r>
              <a:rPr lang="en-AU" sz="2400" spc="-25" dirty="0">
                <a:cs typeface="Calibri"/>
              </a:rPr>
              <a:t>a</a:t>
            </a:r>
            <a:r>
              <a:rPr lang="en-AU" sz="2400" spc="-30" dirty="0">
                <a:cs typeface="Calibri"/>
              </a:rPr>
              <a:t>t</a:t>
            </a:r>
            <a:r>
              <a:rPr lang="en-AU" sz="2400" dirty="0">
                <a:cs typeface="Calibri"/>
              </a:rPr>
              <a:t>a</a:t>
            </a:r>
            <a:r>
              <a:rPr lang="en-AU" sz="2400" spc="-10" dirty="0">
                <a:cs typeface="Calibri"/>
              </a:rPr>
              <a:t> </a:t>
            </a:r>
            <a:r>
              <a:rPr lang="en-AU" sz="2400" spc="-5" dirty="0">
                <a:cs typeface="Calibri"/>
              </a:rPr>
              <a:t>membe</a:t>
            </a:r>
            <a:r>
              <a:rPr lang="en-AU" sz="2400" spc="-50" dirty="0">
                <a:cs typeface="Calibri"/>
              </a:rPr>
              <a:t>r</a:t>
            </a:r>
            <a:r>
              <a:rPr lang="en-AU" sz="2400" dirty="0">
                <a:cs typeface="Calibri"/>
              </a:rPr>
              <a:t>s</a:t>
            </a:r>
          </a:p>
          <a:p>
            <a:pPr marL="833120" lvl="1" indent="-162560" algn="just">
              <a:buFont typeface="Calibri"/>
              <a:buChar char="−"/>
              <a:tabLst>
                <a:tab pos="376555" algn="l"/>
              </a:tabLst>
            </a:pPr>
            <a:r>
              <a:rPr lang="en-AU" sz="2400" spc="-5" dirty="0">
                <a:cs typeface="Calibri"/>
              </a:rPr>
              <a:t>member function</a:t>
            </a:r>
            <a:r>
              <a:rPr lang="en-AU" sz="2400" dirty="0">
                <a:cs typeface="Calibri"/>
              </a:rPr>
              <a:t>s</a:t>
            </a:r>
            <a:r>
              <a:rPr lang="en-AU" sz="2400" spc="-10" dirty="0">
                <a:cs typeface="Calibri"/>
              </a:rPr>
              <a:t> </a:t>
            </a:r>
            <a:r>
              <a:rPr lang="en-AU" sz="2400" spc="-25" dirty="0">
                <a:cs typeface="Calibri"/>
              </a:rPr>
              <a:t>t</a:t>
            </a:r>
            <a:r>
              <a:rPr lang="en-AU" sz="2400" dirty="0">
                <a:cs typeface="Calibri"/>
              </a:rPr>
              <a:t>o</a:t>
            </a:r>
            <a:r>
              <a:rPr lang="en-AU" sz="2400" spc="-10" dirty="0">
                <a:cs typeface="Calibri"/>
              </a:rPr>
              <a:t> </a:t>
            </a:r>
            <a:r>
              <a:rPr lang="en-AU" sz="2400" dirty="0">
                <a:cs typeface="Calibri"/>
              </a:rPr>
              <a:t>manipul</a:t>
            </a:r>
            <a:r>
              <a:rPr lang="en-AU" sz="2400" spc="-30" dirty="0">
                <a:cs typeface="Calibri"/>
              </a:rPr>
              <a:t>a</a:t>
            </a:r>
            <a:r>
              <a:rPr lang="en-AU" sz="2400" spc="-25" dirty="0">
                <a:cs typeface="Calibri"/>
              </a:rPr>
              <a:t>t</a:t>
            </a:r>
            <a:r>
              <a:rPr lang="en-AU" sz="2400" spc="-5" dirty="0">
                <a:cs typeface="Calibri"/>
              </a:rPr>
              <a:t>e</a:t>
            </a:r>
            <a:r>
              <a:rPr lang="en-AU" sz="2400" spc="-15" dirty="0">
                <a:cs typeface="Calibri"/>
              </a:rPr>
              <a:t> </a:t>
            </a:r>
            <a:r>
              <a:rPr lang="en-AU" sz="2400" dirty="0">
                <a:cs typeface="Calibri"/>
              </a:rPr>
              <a:t>t</a:t>
            </a:r>
            <a:r>
              <a:rPr lang="en-AU" sz="2400" spc="-10" dirty="0">
                <a:cs typeface="Calibri"/>
              </a:rPr>
              <a:t>h</a:t>
            </a:r>
            <a:r>
              <a:rPr lang="en-AU" sz="2400" spc="-5" dirty="0">
                <a:cs typeface="Calibri"/>
              </a:rPr>
              <a:t>e </a:t>
            </a:r>
            <a:r>
              <a:rPr lang="en-AU" sz="2400" spc="-35" dirty="0" err="1">
                <a:cs typeface="Calibri"/>
              </a:rPr>
              <a:t>s</a:t>
            </a:r>
            <a:r>
              <a:rPr lang="en-AU" sz="2400" spc="-5" dirty="0" err="1">
                <a:cs typeface="Calibri"/>
              </a:rPr>
              <a:t>truct</a:t>
            </a:r>
            <a:r>
              <a:rPr lang="en-AU" sz="2400" spc="-5" dirty="0">
                <a:cs typeface="Calibri"/>
              </a:rPr>
              <a:t>.</a:t>
            </a:r>
            <a:endParaRPr lang="en-AU" sz="2400" dirty="0">
              <a:cs typeface="Calibri"/>
            </a:endParaRPr>
          </a:p>
          <a:p>
            <a:pPr marL="469900" marR="552450" indent="-457200" algn="just">
              <a:lnSpc>
                <a:spcPct val="90400"/>
              </a:lnSpc>
              <a:spcBef>
                <a:spcPts val="1195"/>
              </a:spcBef>
              <a:buFont typeface="Arial" panose="020B0604020202020204" pitchFamily="34" charset="0"/>
              <a:buChar char="•"/>
              <a:tabLst>
                <a:tab pos="217804" algn="l"/>
              </a:tabLst>
            </a:pPr>
            <a:r>
              <a:rPr lang="en-AU" sz="2800" spc="-5" dirty="0">
                <a:cs typeface="Calibri"/>
              </a:rPr>
              <a:t>C</a:t>
            </a:r>
            <a:r>
              <a:rPr lang="en-AU" sz="2800" spc="20" dirty="0">
                <a:cs typeface="Calibri"/>
              </a:rPr>
              <a:t>+</a:t>
            </a:r>
            <a:r>
              <a:rPr lang="en-AU" sz="2800" dirty="0">
                <a:cs typeface="Calibri"/>
              </a:rPr>
              <a:t>+</a:t>
            </a:r>
            <a:r>
              <a:rPr lang="en-AU" sz="2800" spc="10" dirty="0">
                <a:cs typeface="Calibri"/>
              </a:rPr>
              <a:t> </a:t>
            </a:r>
            <a:r>
              <a:rPr lang="en-AU" sz="2800" spc="-5" dirty="0">
                <a:cs typeface="Calibri"/>
              </a:rPr>
              <a:t>p</a:t>
            </a:r>
            <a:r>
              <a:rPr lang="en-AU" sz="2800" spc="-50" dirty="0">
                <a:cs typeface="Calibri"/>
              </a:rPr>
              <a:t>r</a:t>
            </a:r>
            <a:r>
              <a:rPr lang="en-AU" sz="2800" spc="-5" dirty="0">
                <a:cs typeface="Calibri"/>
              </a:rPr>
              <a:t>ovide</a:t>
            </a:r>
            <a:r>
              <a:rPr lang="en-AU" sz="2800" dirty="0">
                <a:cs typeface="Calibri"/>
              </a:rPr>
              <a:t>s </a:t>
            </a:r>
            <a:r>
              <a:rPr lang="en-AU" sz="2800" spc="-5" dirty="0">
                <a:cs typeface="Calibri"/>
              </a:rPr>
              <a:t>anothe</a:t>
            </a:r>
            <a:r>
              <a:rPr lang="en-AU" sz="2800" dirty="0">
                <a:cs typeface="Calibri"/>
              </a:rPr>
              <a:t>r</a:t>
            </a:r>
            <a:r>
              <a:rPr lang="en-AU" sz="2800" spc="5" dirty="0">
                <a:cs typeface="Calibri"/>
              </a:rPr>
              <a:t> </a:t>
            </a:r>
            <a:r>
              <a:rPr lang="en-AU" sz="2800" spc="-30" dirty="0">
                <a:cs typeface="Calibri"/>
              </a:rPr>
              <a:t>s</a:t>
            </a:r>
            <a:r>
              <a:rPr lang="en-AU" sz="2800" spc="-5" dirty="0">
                <a:cs typeface="Calibri"/>
              </a:rPr>
              <a:t>tructu</a:t>
            </a:r>
            <a:r>
              <a:rPr lang="en-AU" sz="2800" spc="-40" dirty="0">
                <a:cs typeface="Calibri"/>
              </a:rPr>
              <a:t>r</a:t>
            </a:r>
            <a:r>
              <a:rPr lang="en-AU" sz="2800" spc="-5" dirty="0">
                <a:cs typeface="Calibri"/>
              </a:rPr>
              <a:t>e</a:t>
            </a:r>
            <a:r>
              <a:rPr lang="en-AU" sz="2800" dirty="0">
                <a:cs typeface="Calibri"/>
              </a:rPr>
              <a:t>d</a:t>
            </a:r>
            <a:r>
              <a:rPr lang="en-AU" sz="2800" spc="10" dirty="0">
                <a:cs typeface="Calibri"/>
              </a:rPr>
              <a:t> </a:t>
            </a:r>
            <a:r>
              <a:rPr lang="en-AU" sz="2800" spc="-5" dirty="0">
                <a:cs typeface="Calibri"/>
              </a:rPr>
              <a:t>d</a:t>
            </a:r>
            <a:r>
              <a:rPr lang="en-AU" sz="2800" spc="-25" dirty="0">
                <a:cs typeface="Calibri"/>
              </a:rPr>
              <a:t>a</a:t>
            </a:r>
            <a:r>
              <a:rPr lang="en-AU" sz="2800" spc="-40" dirty="0">
                <a:cs typeface="Calibri"/>
              </a:rPr>
              <a:t>t</a:t>
            </a:r>
            <a:r>
              <a:rPr lang="en-AU" sz="2800" dirty="0">
                <a:cs typeface="Calibri"/>
              </a:rPr>
              <a:t>a</a:t>
            </a:r>
            <a:r>
              <a:rPr lang="en-AU" sz="2800" spc="5" dirty="0">
                <a:cs typeface="Calibri"/>
              </a:rPr>
              <a:t> </a:t>
            </a:r>
            <a:r>
              <a:rPr lang="en-AU" sz="2800" spc="-5" dirty="0">
                <a:cs typeface="Calibri"/>
              </a:rPr>
              <a:t>typ</a:t>
            </a:r>
            <a:r>
              <a:rPr lang="en-AU" sz="2800" dirty="0">
                <a:cs typeface="Calibri"/>
              </a:rPr>
              <a:t>e </a:t>
            </a:r>
            <a:r>
              <a:rPr lang="en-AU" sz="2800" spc="-330" dirty="0">
                <a:cs typeface="Calibri"/>
              </a:rPr>
              <a:t>‐</a:t>
            </a:r>
            <a:r>
              <a:rPr lang="en-AU" sz="2800" spc="10" dirty="0">
                <a:cs typeface="Calibri"/>
              </a:rPr>
              <a:t> </a:t>
            </a:r>
            <a:r>
              <a:rPr lang="en-AU" sz="2800" dirty="0">
                <a:solidFill>
                  <a:srgbClr val="00009A"/>
                </a:solidFill>
                <a:cs typeface="Calibri"/>
              </a:rPr>
              <a:t>class </a:t>
            </a:r>
            <a:r>
              <a:rPr lang="en-AU" sz="2800" spc="-5" dirty="0">
                <a:cs typeface="Calibri"/>
              </a:rPr>
              <a:t>th</a:t>
            </a:r>
            <a:r>
              <a:rPr lang="en-AU" sz="2800" spc="-25" dirty="0">
                <a:cs typeface="Calibri"/>
              </a:rPr>
              <a:t>a</a:t>
            </a:r>
            <a:r>
              <a:rPr lang="en-AU" sz="2800" dirty="0">
                <a:cs typeface="Calibri"/>
              </a:rPr>
              <a:t>t also</a:t>
            </a:r>
            <a:r>
              <a:rPr lang="en-AU" sz="2800" spc="-5" dirty="0">
                <a:cs typeface="Calibri"/>
              </a:rPr>
              <a:t> </a:t>
            </a:r>
            <a:r>
              <a:rPr lang="en-AU" sz="2800" spc="-30" dirty="0">
                <a:cs typeface="Calibri"/>
              </a:rPr>
              <a:t>c</a:t>
            </a:r>
            <a:r>
              <a:rPr lang="en-AU" sz="2800" spc="-5" dirty="0">
                <a:cs typeface="Calibri"/>
              </a:rPr>
              <a:t>ombine</a:t>
            </a:r>
            <a:r>
              <a:rPr lang="en-AU" sz="2800" dirty="0">
                <a:cs typeface="Calibri"/>
              </a:rPr>
              <a:t>s</a:t>
            </a:r>
            <a:r>
              <a:rPr lang="en-AU" sz="2800" spc="10" dirty="0">
                <a:cs typeface="Calibri"/>
              </a:rPr>
              <a:t> </a:t>
            </a:r>
            <a:r>
              <a:rPr lang="en-AU" sz="2800" spc="-5" dirty="0">
                <a:cs typeface="Calibri"/>
              </a:rPr>
              <a:t>d</a:t>
            </a:r>
            <a:r>
              <a:rPr lang="en-AU" sz="2800" spc="-25" dirty="0">
                <a:cs typeface="Calibri"/>
              </a:rPr>
              <a:t>a</a:t>
            </a:r>
            <a:r>
              <a:rPr lang="en-AU" sz="2800" spc="-40" dirty="0">
                <a:cs typeface="Calibri"/>
              </a:rPr>
              <a:t>t</a:t>
            </a:r>
            <a:r>
              <a:rPr lang="en-AU" sz="2800" dirty="0">
                <a:cs typeface="Calibri"/>
              </a:rPr>
              <a:t>a</a:t>
            </a:r>
            <a:r>
              <a:rPr lang="en-AU" sz="2800" spc="5" dirty="0">
                <a:cs typeface="Calibri"/>
              </a:rPr>
              <a:t> </a:t>
            </a:r>
            <a:r>
              <a:rPr lang="en-AU" sz="2800" spc="-5" dirty="0">
                <a:cs typeface="Calibri"/>
              </a:rPr>
              <a:t>membe</a:t>
            </a:r>
            <a:r>
              <a:rPr lang="en-AU" sz="2800" spc="-50" dirty="0">
                <a:cs typeface="Calibri"/>
              </a:rPr>
              <a:t>r</a:t>
            </a:r>
            <a:r>
              <a:rPr lang="en-AU" sz="2800" dirty="0">
                <a:cs typeface="Calibri"/>
              </a:rPr>
              <a:t>s</a:t>
            </a:r>
            <a:r>
              <a:rPr lang="en-AU" sz="2800" spc="-5" dirty="0">
                <a:cs typeface="Calibri"/>
              </a:rPr>
              <a:t> an</a:t>
            </a:r>
            <a:r>
              <a:rPr lang="en-AU" sz="2800" dirty="0">
                <a:cs typeface="Calibri"/>
              </a:rPr>
              <a:t>d</a:t>
            </a:r>
            <a:r>
              <a:rPr lang="en-AU" sz="2800" spc="5" dirty="0">
                <a:cs typeface="Calibri"/>
              </a:rPr>
              <a:t> </a:t>
            </a:r>
            <a:r>
              <a:rPr lang="en-AU" sz="2800" spc="-5" dirty="0">
                <a:cs typeface="Calibri"/>
              </a:rPr>
              <a:t>member function</a:t>
            </a:r>
            <a:r>
              <a:rPr lang="en-AU" sz="2800" dirty="0">
                <a:cs typeface="Calibri"/>
              </a:rPr>
              <a:t>s</a:t>
            </a:r>
            <a:r>
              <a:rPr lang="en-AU" sz="2800" spc="20" dirty="0">
                <a:cs typeface="Calibri"/>
              </a:rPr>
              <a:t> </a:t>
            </a:r>
            <a:r>
              <a:rPr lang="en-AU" sz="2800" spc="-5" dirty="0">
                <a:cs typeface="Calibri"/>
              </a:rPr>
              <a:t>i</a:t>
            </a:r>
            <a:r>
              <a:rPr lang="en-AU" sz="2800" spc="-30" dirty="0">
                <a:cs typeface="Calibri"/>
              </a:rPr>
              <a:t>n</a:t>
            </a:r>
            <a:r>
              <a:rPr lang="en-AU" sz="2800" spc="-35" dirty="0">
                <a:cs typeface="Calibri"/>
              </a:rPr>
              <a:t>t</a:t>
            </a:r>
            <a:r>
              <a:rPr lang="en-AU" sz="2800" dirty="0">
                <a:cs typeface="Calibri"/>
              </a:rPr>
              <a:t>o</a:t>
            </a:r>
            <a:r>
              <a:rPr lang="en-AU" sz="2800" spc="5" dirty="0">
                <a:cs typeface="Calibri"/>
              </a:rPr>
              <a:t> </a:t>
            </a:r>
            <a:r>
              <a:rPr lang="en-AU" sz="2800" dirty="0">
                <a:cs typeface="Calibri"/>
              </a:rPr>
              <a:t>a</a:t>
            </a:r>
            <a:r>
              <a:rPr lang="en-AU" sz="2800" spc="-5" dirty="0">
                <a:cs typeface="Calibri"/>
              </a:rPr>
              <a:t> singl</a:t>
            </a:r>
            <a:r>
              <a:rPr lang="en-AU" sz="2800" dirty="0">
                <a:cs typeface="Calibri"/>
              </a:rPr>
              <a:t>e</a:t>
            </a:r>
            <a:r>
              <a:rPr lang="en-AU" sz="2800" spc="-10" dirty="0">
                <a:cs typeface="Calibri"/>
              </a:rPr>
              <a:t> </a:t>
            </a:r>
            <a:r>
              <a:rPr lang="en-AU" sz="2800" spc="-5" dirty="0">
                <a:cs typeface="Calibri"/>
              </a:rPr>
              <a:t>unit.</a:t>
            </a:r>
            <a:endParaRPr lang="en-AU" sz="2800" dirty="0">
              <a:cs typeface="Calibri"/>
            </a:endParaRPr>
          </a:p>
          <a:p>
            <a:pPr marL="469900" indent="-457200" algn="just">
              <a:lnSpc>
                <a:spcPct val="100000"/>
              </a:lnSpc>
              <a:spcBef>
                <a:spcPts val="869"/>
              </a:spcBef>
              <a:buSzPct val="85714"/>
              <a:buFont typeface="Arial" panose="020B0604020202020204" pitchFamily="34" charset="0"/>
              <a:buChar char="•"/>
              <a:tabLst>
                <a:tab pos="187960" algn="l"/>
                <a:tab pos="1863725" algn="l"/>
              </a:tabLst>
            </a:pP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4697" y="5181785"/>
            <a:ext cx="7857490" cy="6899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98450" algn="r">
              <a:lnSpc>
                <a:spcPct val="100000"/>
              </a:lnSpc>
              <a:spcBef>
                <a:spcPts val="185"/>
              </a:spcBef>
            </a:pPr>
            <a:r>
              <a:rPr sz="2400" b="1" spc="-5" dirty="0">
                <a:latin typeface="Courier New"/>
                <a:cs typeface="Courier New"/>
              </a:rPr>
              <a:t>C++</a:t>
            </a:r>
            <a:endParaRPr sz="2400" dirty="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75"/>
              </a:spcBef>
            </a:pP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class </a:t>
            </a:r>
            <a:r>
              <a:rPr sz="2000" spc="-5" dirty="0">
                <a:latin typeface="Calibri"/>
                <a:cs typeface="Calibri"/>
              </a:rPr>
              <a:t>or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70871" y="5959306"/>
            <a:ext cx="939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struct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8843" y="5883655"/>
            <a:ext cx="1752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-25" dirty="0">
                <a:solidFill>
                  <a:srgbClr val="00009A"/>
                </a:solidFill>
                <a:latin typeface="Calibri"/>
                <a:cs typeface="Calibri"/>
              </a:rPr>
              <a:t>E</a:t>
            </a:r>
            <a:r>
              <a:rPr sz="2400" i="1" dirty="0">
                <a:solidFill>
                  <a:srgbClr val="00009A"/>
                </a:solidFill>
                <a:latin typeface="Calibri"/>
                <a:cs typeface="Calibri"/>
              </a:rPr>
              <a:t>n</a:t>
            </a:r>
            <a:r>
              <a:rPr sz="2400" i="1" spc="-25" dirty="0">
                <a:solidFill>
                  <a:srgbClr val="00009A"/>
                </a:solidFill>
                <a:latin typeface="Calibri"/>
                <a:cs typeface="Calibri"/>
              </a:rPr>
              <a:t>c</a:t>
            </a:r>
            <a:r>
              <a:rPr sz="2400" i="1" dirty="0">
                <a:solidFill>
                  <a:srgbClr val="00009A"/>
                </a:solidFill>
                <a:latin typeface="Calibri"/>
                <a:cs typeface="Calibri"/>
              </a:rPr>
              <a:t>a</a:t>
            </a:r>
            <a:r>
              <a:rPr sz="2400" i="1" spc="-5" dirty="0">
                <a:solidFill>
                  <a:srgbClr val="00009A"/>
                </a:solidFill>
                <a:latin typeface="Calibri"/>
                <a:cs typeface="Calibri"/>
              </a:rPr>
              <a:t>psulation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62641" y="5433821"/>
            <a:ext cx="4464685" cy="1224915"/>
          </a:xfrm>
          <a:custGeom>
            <a:avLst/>
            <a:gdLst/>
            <a:ahLst/>
            <a:cxnLst/>
            <a:rect l="l" t="t" r="r" b="b"/>
            <a:pathLst>
              <a:path w="4464684" h="1224915">
                <a:moveTo>
                  <a:pt x="4464558" y="612647"/>
                </a:moveTo>
                <a:lnTo>
                  <a:pt x="4457155" y="562405"/>
                </a:lnTo>
                <a:lnTo>
                  <a:pt x="4435332" y="513280"/>
                </a:lnTo>
                <a:lnTo>
                  <a:pt x="4399662" y="465430"/>
                </a:lnTo>
                <a:lnTo>
                  <a:pt x="4350721" y="419014"/>
                </a:lnTo>
                <a:lnTo>
                  <a:pt x="4289083" y="374189"/>
                </a:lnTo>
                <a:lnTo>
                  <a:pt x="4215324" y="331113"/>
                </a:lnTo>
                <a:lnTo>
                  <a:pt x="4130018" y="289943"/>
                </a:lnTo>
                <a:lnTo>
                  <a:pt x="4033741" y="250838"/>
                </a:lnTo>
                <a:lnTo>
                  <a:pt x="3927067" y="213954"/>
                </a:lnTo>
                <a:lnTo>
                  <a:pt x="3810571" y="179450"/>
                </a:lnTo>
                <a:lnTo>
                  <a:pt x="3684828" y="147484"/>
                </a:lnTo>
                <a:lnTo>
                  <a:pt x="3550414" y="118213"/>
                </a:lnTo>
                <a:lnTo>
                  <a:pt x="3407902" y="91795"/>
                </a:lnTo>
                <a:lnTo>
                  <a:pt x="3257868" y="68387"/>
                </a:lnTo>
                <a:lnTo>
                  <a:pt x="3100887" y="48148"/>
                </a:lnTo>
                <a:lnTo>
                  <a:pt x="2937534" y="31235"/>
                </a:lnTo>
                <a:lnTo>
                  <a:pt x="2768383" y="17806"/>
                </a:lnTo>
                <a:lnTo>
                  <a:pt x="2594011" y="8019"/>
                </a:lnTo>
                <a:lnTo>
                  <a:pt x="2414990" y="2031"/>
                </a:lnTo>
                <a:lnTo>
                  <a:pt x="2231898" y="0"/>
                </a:lnTo>
                <a:lnTo>
                  <a:pt x="2048913" y="2031"/>
                </a:lnTo>
                <a:lnTo>
                  <a:pt x="1869991" y="8019"/>
                </a:lnTo>
                <a:lnTo>
                  <a:pt x="1695706" y="17806"/>
                </a:lnTo>
                <a:lnTo>
                  <a:pt x="1526633" y="31235"/>
                </a:lnTo>
                <a:lnTo>
                  <a:pt x="1363348" y="48148"/>
                </a:lnTo>
                <a:lnTo>
                  <a:pt x="1206428" y="68387"/>
                </a:lnTo>
                <a:lnTo>
                  <a:pt x="1056446" y="91795"/>
                </a:lnTo>
                <a:lnTo>
                  <a:pt x="913979" y="118213"/>
                </a:lnTo>
                <a:lnTo>
                  <a:pt x="779602" y="147484"/>
                </a:lnTo>
                <a:lnTo>
                  <a:pt x="653891" y="179451"/>
                </a:lnTo>
                <a:lnTo>
                  <a:pt x="537421" y="213954"/>
                </a:lnTo>
                <a:lnTo>
                  <a:pt x="430767" y="250838"/>
                </a:lnTo>
                <a:lnTo>
                  <a:pt x="334506" y="289943"/>
                </a:lnTo>
                <a:lnTo>
                  <a:pt x="249212" y="331113"/>
                </a:lnTo>
                <a:lnTo>
                  <a:pt x="175462" y="374189"/>
                </a:lnTo>
                <a:lnTo>
                  <a:pt x="113830" y="419014"/>
                </a:lnTo>
                <a:lnTo>
                  <a:pt x="64892" y="465430"/>
                </a:lnTo>
                <a:lnTo>
                  <a:pt x="29224" y="513280"/>
                </a:lnTo>
                <a:lnTo>
                  <a:pt x="7402" y="562405"/>
                </a:lnTo>
                <a:lnTo>
                  <a:pt x="0" y="612648"/>
                </a:lnTo>
                <a:lnTo>
                  <a:pt x="7402" y="662782"/>
                </a:lnTo>
                <a:lnTo>
                  <a:pt x="29224" y="711809"/>
                </a:lnTo>
                <a:lnTo>
                  <a:pt x="64892" y="759571"/>
                </a:lnTo>
                <a:lnTo>
                  <a:pt x="113830" y="805909"/>
                </a:lnTo>
                <a:lnTo>
                  <a:pt x="175462" y="850665"/>
                </a:lnTo>
                <a:lnTo>
                  <a:pt x="249212" y="893681"/>
                </a:lnTo>
                <a:lnTo>
                  <a:pt x="334506" y="934799"/>
                </a:lnTo>
                <a:lnTo>
                  <a:pt x="430767" y="973860"/>
                </a:lnTo>
                <a:lnTo>
                  <a:pt x="537421" y="1010706"/>
                </a:lnTo>
                <a:lnTo>
                  <a:pt x="653891" y="1045178"/>
                </a:lnTo>
                <a:lnTo>
                  <a:pt x="779602" y="1077118"/>
                </a:lnTo>
                <a:lnTo>
                  <a:pt x="913979" y="1106369"/>
                </a:lnTo>
                <a:lnTo>
                  <a:pt x="1056446" y="1132771"/>
                </a:lnTo>
                <a:lnTo>
                  <a:pt x="1206428" y="1156166"/>
                </a:lnTo>
                <a:lnTo>
                  <a:pt x="1363348" y="1176397"/>
                </a:lnTo>
                <a:lnTo>
                  <a:pt x="1526633" y="1193304"/>
                </a:lnTo>
                <a:lnTo>
                  <a:pt x="1695706" y="1206729"/>
                </a:lnTo>
                <a:lnTo>
                  <a:pt x="1869991" y="1216515"/>
                </a:lnTo>
                <a:lnTo>
                  <a:pt x="2048913" y="1222502"/>
                </a:lnTo>
                <a:lnTo>
                  <a:pt x="2231898" y="1224533"/>
                </a:lnTo>
                <a:lnTo>
                  <a:pt x="2414990" y="1222502"/>
                </a:lnTo>
                <a:lnTo>
                  <a:pt x="2594011" y="1216515"/>
                </a:lnTo>
                <a:lnTo>
                  <a:pt x="2768383" y="1206729"/>
                </a:lnTo>
                <a:lnTo>
                  <a:pt x="2937534" y="1193304"/>
                </a:lnTo>
                <a:lnTo>
                  <a:pt x="3100887" y="1176397"/>
                </a:lnTo>
                <a:lnTo>
                  <a:pt x="3257868" y="1156166"/>
                </a:lnTo>
                <a:lnTo>
                  <a:pt x="3407902" y="1132771"/>
                </a:lnTo>
                <a:lnTo>
                  <a:pt x="3550414" y="1106369"/>
                </a:lnTo>
                <a:lnTo>
                  <a:pt x="3684828" y="1077118"/>
                </a:lnTo>
                <a:lnTo>
                  <a:pt x="3810571" y="1045178"/>
                </a:lnTo>
                <a:lnTo>
                  <a:pt x="3927067" y="1010706"/>
                </a:lnTo>
                <a:lnTo>
                  <a:pt x="4033741" y="973860"/>
                </a:lnTo>
                <a:lnTo>
                  <a:pt x="4130018" y="934799"/>
                </a:lnTo>
                <a:lnTo>
                  <a:pt x="4215324" y="893681"/>
                </a:lnTo>
                <a:lnTo>
                  <a:pt x="4289083" y="850665"/>
                </a:lnTo>
                <a:lnTo>
                  <a:pt x="4350721" y="805909"/>
                </a:lnTo>
                <a:lnTo>
                  <a:pt x="4399662" y="759571"/>
                </a:lnTo>
                <a:lnTo>
                  <a:pt x="4435332" y="711809"/>
                </a:lnTo>
                <a:lnTo>
                  <a:pt x="4457155" y="662782"/>
                </a:lnTo>
                <a:lnTo>
                  <a:pt x="4464558" y="612647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50449" y="5421629"/>
            <a:ext cx="4483100" cy="1249045"/>
          </a:xfrm>
          <a:custGeom>
            <a:avLst/>
            <a:gdLst/>
            <a:ahLst/>
            <a:cxnLst/>
            <a:rect l="l" t="t" r="r" b="b"/>
            <a:pathLst>
              <a:path w="4483100" h="1249045">
                <a:moveTo>
                  <a:pt x="4470400" y="703798"/>
                </a:moveTo>
                <a:lnTo>
                  <a:pt x="4470400" y="557022"/>
                </a:lnTo>
                <a:lnTo>
                  <a:pt x="4457700" y="533110"/>
                </a:lnTo>
                <a:lnTo>
                  <a:pt x="4445000" y="510011"/>
                </a:lnTo>
                <a:lnTo>
                  <a:pt x="4432300" y="487726"/>
                </a:lnTo>
                <a:lnTo>
                  <a:pt x="4406900" y="466256"/>
                </a:lnTo>
                <a:lnTo>
                  <a:pt x="4394200" y="445602"/>
                </a:lnTo>
                <a:lnTo>
                  <a:pt x="4343400" y="406750"/>
                </a:lnTo>
                <a:lnTo>
                  <a:pt x="4292600" y="371180"/>
                </a:lnTo>
                <a:lnTo>
                  <a:pt x="4241800" y="338903"/>
                </a:lnTo>
                <a:lnTo>
                  <a:pt x="4178300" y="309930"/>
                </a:lnTo>
                <a:lnTo>
                  <a:pt x="4152900" y="296686"/>
                </a:lnTo>
                <a:lnTo>
                  <a:pt x="4102100" y="272688"/>
                </a:lnTo>
                <a:lnTo>
                  <a:pt x="4051300" y="252021"/>
                </a:lnTo>
                <a:lnTo>
                  <a:pt x="4000500" y="234696"/>
                </a:lnTo>
                <a:lnTo>
                  <a:pt x="3924300" y="211836"/>
                </a:lnTo>
                <a:lnTo>
                  <a:pt x="3860800" y="191021"/>
                </a:lnTo>
                <a:lnTo>
                  <a:pt x="3784600" y="171567"/>
                </a:lnTo>
                <a:lnTo>
                  <a:pt x="3721100" y="153429"/>
                </a:lnTo>
                <a:lnTo>
                  <a:pt x="3644900" y="136561"/>
                </a:lnTo>
                <a:lnTo>
                  <a:pt x="3568700" y="120919"/>
                </a:lnTo>
                <a:lnTo>
                  <a:pt x="3505200" y="106459"/>
                </a:lnTo>
                <a:lnTo>
                  <a:pt x="3429000" y="93136"/>
                </a:lnTo>
                <a:lnTo>
                  <a:pt x="3352800" y="80905"/>
                </a:lnTo>
                <a:lnTo>
                  <a:pt x="3276600" y="69721"/>
                </a:lnTo>
                <a:lnTo>
                  <a:pt x="3200400" y="59540"/>
                </a:lnTo>
                <a:lnTo>
                  <a:pt x="3124200" y="50317"/>
                </a:lnTo>
                <a:lnTo>
                  <a:pt x="3060700" y="42008"/>
                </a:lnTo>
                <a:lnTo>
                  <a:pt x="2984500" y="34567"/>
                </a:lnTo>
                <a:lnTo>
                  <a:pt x="2908300" y="27950"/>
                </a:lnTo>
                <a:lnTo>
                  <a:pt x="2832100" y="22112"/>
                </a:lnTo>
                <a:lnTo>
                  <a:pt x="2755900" y="17009"/>
                </a:lnTo>
                <a:lnTo>
                  <a:pt x="2679700" y="12595"/>
                </a:lnTo>
                <a:lnTo>
                  <a:pt x="2616200" y="8827"/>
                </a:lnTo>
                <a:lnTo>
                  <a:pt x="2540000" y="5659"/>
                </a:lnTo>
                <a:lnTo>
                  <a:pt x="2463800" y="3048"/>
                </a:lnTo>
                <a:lnTo>
                  <a:pt x="2349500" y="762"/>
                </a:lnTo>
                <a:lnTo>
                  <a:pt x="2235200" y="0"/>
                </a:lnTo>
                <a:lnTo>
                  <a:pt x="2120900" y="762"/>
                </a:lnTo>
                <a:lnTo>
                  <a:pt x="2006600" y="3048"/>
                </a:lnTo>
                <a:lnTo>
                  <a:pt x="1930400" y="5744"/>
                </a:lnTo>
                <a:lnTo>
                  <a:pt x="1790700" y="12924"/>
                </a:lnTo>
                <a:lnTo>
                  <a:pt x="1714500" y="17506"/>
                </a:lnTo>
                <a:lnTo>
                  <a:pt x="1638300" y="22815"/>
                </a:lnTo>
                <a:lnTo>
                  <a:pt x="1562100" y="28901"/>
                </a:lnTo>
                <a:lnTo>
                  <a:pt x="1485900" y="35813"/>
                </a:lnTo>
                <a:lnTo>
                  <a:pt x="1409700" y="43601"/>
                </a:lnTo>
                <a:lnTo>
                  <a:pt x="1333500" y="52312"/>
                </a:lnTo>
                <a:lnTo>
                  <a:pt x="1257300" y="61998"/>
                </a:lnTo>
                <a:lnTo>
                  <a:pt x="1181100" y="72706"/>
                </a:lnTo>
                <a:lnTo>
                  <a:pt x="1104900" y="84488"/>
                </a:lnTo>
                <a:lnTo>
                  <a:pt x="1028700" y="97391"/>
                </a:lnTo>
                <a:lnTo>
                  <a:pt x="952500" y="111465"/>
                </a:lnTo>
                <a:lnTo>
                  <a:pt x="876300" y="126759"/>
                </a:lnTo>
                <a:lnTo>
                  <a:pt x="800100" y="143324"/>
                </a:lnTo>
                <a:lnTo>
                  <a:pt x="723900" y="161207"/>
                </a:lnTo>
                <a:lnTo>
                  <a:pt x="660400" y="180459"/>
                </a:lnTo>
                <a:lnTo>
                  <a:pt x="584200" y="201129"/>
                </a:lnTo>
                <a:lnTo>
                  <a:pt x="508000" y="223266"/>
                </a:lnTo>
                <a:lnTo>
                  <a:pt x="482600" y="234696"/>
                </a:lnTo>
                <a:lnTo>
                  <a:pt x="444500" y="246126"/>
                </a:lnTo>
                <a:lnTo>
                  <a:pt x="419100" y="254523"/>
                </a:lnTo>
                <a:lnTo>
                  <a:pt x="393700" y="263660"/>
                </a:lnTo>
                <a:lnTo>
                  <a:pt x="381000" y="273541"/>
                </a:lnTo>
                <a:lnTo>
                  <a:pt x="355600" y="284167"/>
                </a:lnTo>
                <a:lnTo>
                  <a:pt x="330200" y="295542"/>
                </a:lnTo>
                <a:lnTo>
                  <a:pt x="292100" y="307668"/>
                </a:lnTo>
                <a:lnTo>
                  <a:pt x="266700" y="320547"/>
                </a:lnTo>
                <a:lnTo>
                  <a:pt x="215900" y="348579"/>
                </a:lnTo>
                <a:lnTo>
                  <a:pt x="165099" y="379657"/>
                </a:lnTo>
                <a:lnTo>
                  <a:pt x="126999" y="413803"/>
                </a:lnTo>
                <a:lnTo>
                  <a:pt x="101599" y="432033"/>
                </a:lnTo>
                <a:lnTo>
                  <a:pt x="76199" y="451039"/>
                </a:lnTo>
                <a:lnTo>
                  <a:pt x="63499" y="470822"/>
                </a:lnTo>
                <a:lnTo>
                  <a:pt x="38099" y="491385"/>
                </a:lnTo>
                <a:lnTo>
                  <a:pt x="25399" y="512731"/>
                </a:lnTo>
                <a:lnTo>
                  <a:pt x="12699" y="534863"/>
                </a:lnTo>
                <a:lnTo>
                  <a:pt x="0" y="557784"/>
                </a:lnTo>
                <a:lnTo>
                  <a:pt x="0" y="691896"/>
                </a:lnTo>
                <a:lnTo>
                  <a:pt x="12700" y="707898"/>
                </a:lnTo>
                <a:lnTo>
                  <a:pt x="12700" y="624078"/>
                </a:lnTo>
                <a:lnTo>
                  <a:pt x="25400" y="609600"/>
                </a:lnTo>
                <a:lnTo>
                  <a:pt x="25399" y="566166"/>
                </a:lnTo>
                <a:lnTo>
                  <a:pt x="50799" y="521559"/>
                </a:lnTo>
                <a:lnTo>
                  <a:pt x="88899" y="479964"/>
                </a:lnTo>
                <a:lnTo>
                  <a:pt x="101599" y="460303"/>
                </a:lnTo>
                <a:lnTo>
                  <a:pt x="152399" y="423268"/>
                </a:lnTo>
                <a:lnTo>
                  <a:pt x="203199" y="389301"/>
                </a:lnTo>
                <a:lnTo>
                  <a:pt x="254000" y="358424"/>
                </a:lnTo>
                <a:lnTo>
                  <a:pt x="304800" y="330659"/>
                </a:lnTo>
                <a:lnTo>
                  <a:pt x="368300" y="306029"/>
                </a:lnTo>
                <a:lnTo>
                  <a:pt x="393700" y="294897"/>
                </a:lnTo>
                <a:lnTo>
                  <a:pt x="419100" y="284557"/>
                </a:lnTo>
                <a:lnTo>
                  <a:pt x="444500" y="275012"/>
                </a:lnTo>
                <a:lnTo>
                  <a:pt x="469900" y="266264"/>
                </a:lnTo>
                <a:lnTo>
                  <a:pt x="482600" y="258318"/>
                </a:lnTo>
                <a:lnTo>
                  <a:pt x="520700" y="246888"/>
                </a:lnTo>
                <a:lnTo>
                  <a:pt x="558800" y="236220"/>
                </a:lnTo>
                <a:lnTo>
                  <a:pt x="635000" y="214075"/>
                </a:lnTo>
                <a:lnTo>
                  <a:pt x="698500" y="193453"/>
                </a:lnTo>
                <a:lnTo>
                  <a:pt x="774700" y="174305"/>
                </a:lnTo>
                <a:lnTo>
                  <a:pt x="863600" y="156580"/>
                </a:lnTo>
                <a:lnTo>
                  <a:pt x="939800" y="140229"/>
                </a:lnTo>
                <a:lnTo>
                  <a:pt x="1016000" y="125202"/>
                </a:lnTo>
                <a:lnTo>
                  <a:pt x="1092200" y="111448"/>
                </a:lnTo>
                <a:lnTo>
                  <a:pt x="1168400" y="98919"/>
                </a:lnTo>
                <a:lnTo>
                  <a:pt x="1257300" y="87564"/>
                </a:lnTo>
                <a:lnTo>
                  <a:pt x="1333500" y="77333"/>
                </a:lnTo>
                <a:lnTo>
                  <a:pt x="1409700" y="68177"/>
                </a:lnTo>
                <a:lnTo>
                  <a:pt x="1485900" y="60046"/>
                </a:lnTo>
                <a:lnTo>
                  <a:pt x="1574800" y="52889"/>
                </a:lnTo>
                <a:lnTo>
                  <a:pt x="1651000" y="46658"/>
                </a:lnTo>
                <a:lnTo>
                  <a:pt x="1727200" y="41302"/>
                </a:lnTo>
                <a:lnTo>
                  <a:pt x="1816100" y="36772"/>
                </a:lnTo>
                <a:lnTo>
                  <a:pt x="1892300" y="33017"/>
                </a:lnTo>
                <a:lnTo>
                  <a:pt x="1968500" y="29988"/>
                </a:lnTo>
                <a:lnTo>
                  <a:pt x="2044700" y="27635"/>
                </a:lnTo>
                <a:lnTo>
                  <a:pt x="2120900" y="25908"/>
                </a:lnTo>
                <a:lnTo>
                  <a:pt x="2235200" y="25146"/>
                </a:lnTo>
                <a:lnTo>
                  <a:pt x="2349500" y="25908"/>
                </a:lnTo>
                <a:lnTo>
                  <a:pt x="2463800" y="28194"/>
                </a:lnTo>
                <a:lnTo>
                  <a:pt x="2578100" y="32004"/>
                </a:lnTo>
                <a:lnTo>
                  <a:pt x="2641600" y="35603"/>
                </a:lnTo>
                <a:lnTo>
                  <a:pt x="2717800" y="39723"/>
                </a:lnTo>
                <a:lnTo>
                  <a:pt x="2794000" y="44412"/>
                </a:lnTo>
                <a:lnTo>
                  <a:pt x="2857500" y="49720"/>
                </a:lnTo>
                <a:lnTo>
                  <a:pt x="2933700" y="55694"/>
                </a:lnTo>
                <a:lnTo>
                  <a:pt x="3009900" y="62383"/>
                </a:lnTo>
                <a:lnTo>
                  <a:pt x="3073400" y="69837"/>
                </a:lnTo>
                <a:lnTo>
                  <a:pt x="3149600" y="78102"/>
                </a:lnTo>
                <a:lnTo>
                  <a:pt x="3225800" y="87228"/>
                </a:lnTo>
                <a:lnTo>
                  <a:pt x="3289300" y="97264"/>
                </a:lnTo>
                <a:lnTo>
                  <a:pt x="3365500" y="108258"/>
                </a:lnTo>
                <a:lnTo>
                  <a:pt x="3429000" y="120258"/>
                </a:lnTo>
                <a:lnTo>
                  <a:pt x="3505200" y="133313"/>
                </a:lnTo>
                <a:lnTo>
                  <a:pt x="3581400" y="147472"/>
                </a:lnTo>
                <a:lnTo>
                  <a:pt x="3644900" y="162782"/>
                </a:lnTo>
                <a:lnTo>
                  <a:pt x="3721100" y="179294"/>
                </a:lnTo>
                <a:lnTo>
                  <a:pt x="3784600" y="197055"/>
                </a:lnTo>
                <a:lnTo>
                  <a:pt x="3860800" y="216113"/>
                </a:lnTo>
                <a:lnTo>
                  <a:pt x="3924300" y="236518"/>
                </a:lnTo>
                <a:lnTo>
                  <a:pt x="3987800" y="258318"/>
                </a:lnTo>
                <a:lnTo>
                  <a:pt x="4025900" y="270510"/>
                </a:lnTo>
                <a:lnTo>
                  <a:pt x="4051300" y="281940"/>
                </a:lnTo>
                <a:lnTo>
                  <a:pt x="4076700" y="289736"/>
                </a:lnTo>
                <a:lnTo>
                  <a:pt x="4089400" y="298340"/>
                </a:lnTo>
                <a:lnTo>
                  <a:pt x="4140200" y="317936"/>
                </a:lnTo>
                <a:lnTo>
                  <a:pt x="4191000" y="340659"/>
                </a:lnTo>
                <a:lnTo>
                  <a:pt x="4241800" y="366439"/>
                </a:lnTo>
                <a:lnTo>
                  <a:pt x="4279900" y="395206"/>
                </a:lnTo>
                <a:lnTo>
                  <a:pt x="4305300" y="410688"/>
                </a:lnTo>
                <a:lnTo>
                  <a:pt x="4330700" y="426890"/>
                </a:lnTo>
                <a:lnTo>
                  <a:pt x="4356100" y="443804"/>
                </a:lnTo>
                <a:lnTo>
                  <a:pt x="4368800" y="461422"/>
                </a:lnTo>
                <a:lnTo>
                  <a:pt x="4394200" y="479734"/>
                </a:lnTo>
                <a:lnTo>
                  <a:pt x="4419600" y="518406"/>
                </a:lnTo>
                <a:lnTo>
                  <a:pt x="4445000" y="559752"/>
                </a:lnTo>
                <a:lnTo>
                  <a:pt x="4457700" y="581406"/>
                </a:lnTo>
                <a:lnTo>
                  <a:pt x="4457700" y="725719"/>
                </a:lnTo>
                <a:lnTo>
                  <a:pt x="4470400" y="703798"/>
                </a:lnTo>
                <a:close/>
              </a:path>
              <a:path w="4483100" h="1249045">
                <a:moveTo>
                  <a:pt x="4457700" y="725719"/>
                </a:moveTo>
                <a:lnTo>
                  <a:pt x="4457700" y="669036"/>
                </a:lnTo>
                <a:lnTo>
                  <a:pt x="4445000" y="691634"/>
                </a:lnTo>
                <a:lnTo>
                  <a:pt x="4432300" y="713545"/>
                </a:lnTo>
                <a:lnTo>
                  <a:pt x="4419600" y="734758"/>
                </a:lnTo>
                <a:lnTo>
                  <a:pt x="4406900" y="755263"/>
                </a:lnTo>
                <a:lnTo>
                  <a:pt x="4381500" y="775050"/>
                </a:lnTo>
                <a:lnTo>
                  <a:pt x="4368800" y="794107"/>
                </a:lnTo>
                <a:lnTo>
                  <a:pt x="4318000" y="829991"/>
                </a:lnTo>
                <a:lnTo>
                  <a:pt x="4267200" y="862831"/>
                </a:lnTo>
                <a:lnTo>
                  <a:pt x="4216400" y="892542"/>
                </a:lnTo>
                <a:lnTo>
                  <a:pt x="4165600" y="919040"/>
                </a:lnTo>
                <a:lnTo>
                  <a:pt x="4114800" y="942240"/>
                </a:lnTo>
                <a:lnTo>
                  <a:pt x="4064000" y="962057"/>
                </a:lnTo>
                <a:lnTo>
                  <a:pt x="4038600" y="970671"/>
                </a:lnTo>
                <a:lnTo>
                  <a:pt x="4025900" y="978408"/>
                </a:lnTo>
                <a:lnTo>
                  <a:pt x="3987800" y="990600"/>
                </a:lnTo>
                <a:lnTo>
                  <a:pt x="3962400" y="1002030"/>
                </a:lnTo>
                <a:lnTo>
                  <a:pt x="3886200" y="1022510"/>
                </a:lnTo>
                <a:lnTo>
                  <a:pt x="3822700" y="1041706"/>
                </a:lnTo>
                <a:lnTo>
                  <a:pt x="3759200" y="1059661"/>
                </a:lnTo>
                <a:lnTo>
                  <a:pt x="3683000" y="1076417"/>
                </a:lnTo>
                <a:lnTo>
                  <a:pt x="3619500" y="1092018"/>
                </a:lnTo>
                <a:lnTo>
                  <a:pt x="3556000" y="1106507"/>
                </a:lnTo>
                <a:lnTo>
                  <a:pt x="3479800" y="1119928"/>
                </a:lnTo>
                <a:lnTo>
                  <a:pt x="3416300" y="1132324"/>
                </a:lnTo>
                <a:lnTo>
                  <a:pt x="3340100" y="1143739"/>
                </a:lnTo>
                <a:lnTo>
                  <a:pt x="3276600" y="1154215"/>
                </a:lnTo>
                <a:lnTo>
                  <a:pt x="3200400" y="1163797"/>
                </a:lnTo>
                <a:lnTo>
                  <a:pt x="3136900" y="1172527"/>
                </a:lnTo>
                <a:lnTo>
                  <a:pt x="3060700" y="1180449"/>
                </a:lnTo>
                <a:lnTo>
                  <a:pt x="2997200" y="1187605"/>
                </a:lnTo>
                <a:lnTo>
                  <a:pt x="2921000" y="1194041"/>
                </a:lnTo>
                <a:lnTo>
                  <a:pt x="2857500" y="1199798"/>
                </a:lnTo>
                <a:lnTo>
                  <a:pt x="2781300" y="1204921"/>
                </a:lnTo>
                <a:lnTo>
                  <a:pt x="2717800" y="1209452"/>
                </a:lnTo>
                <a:lnTo>
                  <a:pt x="2641600" y="1213435"/>
                </a:lnTo>
                <a:lnTo>
                  <a:pt x="2578100" y="1216914"/>
                </a:lnTo>
                <a:lnTo>
                  <a:pt x="2463800" y="1220724"/>
                </a:lnTo>
                <a:lnTo>
                  <a:pt x="2349500" y="1223010"/>
                </a:lnTo>
                <a:lnTo>
                  <a:pt x="2235200" y="1223772"/>
                </a:lnTo>
                <a:lnTo>
                  <a:pt x="2120900" y="1223010"/>
                </a:lnTo>
                <a:lnTo>
                  <a:pt x="2044700" y="1221282"/>
                </a:lnTo>
                <a:lnTo>
                  <a:pt x="1968500" y="1218929"/>
                </a:lnTo>
                <a:lnTo>
                  <a:pt x="1892300" y="1215900"/>
                </a:lnTo>
                <a:lnTo>
                  <a:pt x="1816100" y="1212145"/>
                </a:lnTo>
                <a:lnTo>
                  <a:pt x="1727200" y="1207615"/>
                </a:lnTo>
                <a:lnTo>
                  <a:pt x="1651000" y="1202259"/>
                </a:lnTo>
                <a:lnTo>
                  <a:pt x="1574800" y="1196028"/>
                </a:lnTo>
                <a:lnTo>
                  <a:pt x="1485900" y="1188871"/>
                </a:lnTo>
                <a:lnTo>
                  <a:pt x="1409700" y="1180740"/>
                </a:lnTo>
                <a:lnTo>
                  <a:pt x="1333500" y="1171584"/>
                </a:lnTo>
                <a:lnTo>
                  <a:pt x="1257300" y="1161353"/>
                </a:lnTo>
                <a:lnTo>
                  <a:pt x="1168400" y="1149998"/>
                </a:lnTo>
                <a:lnTo>
                  <a:pt x="1092200" y="1137469"/>
                </a:lnTo>
                <a:lnTo>
                  <a:pt x="1016000" y="1123715"/>
                </a:lnTo>
                <a:lnTo>
                  <a:pt x="939800" y="1108688"/>
                </a:lnTo>
                <a:lnTo>
                  <a:pt x="863600" y="1092337"/>
                </a:lnTo>
                <a:lnTo>
                  <a:pt x="774700" y="1074612"/>
                </a:lnTo>
                <a:lnTo>
                  <a:pt x="698500" y="1055464"/>
                </a:lnTo>
                <a:lnTo>
                  <a:pt x="635000" y="1034842"/>
                </a:lnTo>
                <a:lnTo>
                  <a:pt x="558800" y="1012698"/>
                </a:lnTo>
                <a:lnTo>
                  <a:pt x="520700" y="1002030"/>
                </a:lnTo>
                <a:lnTo>
                  <a:pt x="482600" y="990600"/>
                </a:lnTo>
                <a:lnTo>
                  <a:pt x="469900" y="982640"/>
                </a:lnTo>
                <a:lnTo>
                  <a:pt x="444500" y="973979"/>
                </a:lnTo>
                <a:lnTo>
                  <a:pt x="393700" y="954545"/>
                </a:lnTo>
                <a:lnTo>
                  <a:pt x="342900" y="932287"/>
                </a:lnTo>
                <a:lnTo>
                  <a:pt x="292100" y="907193"/>
                </a:lnTo>
                <a:lnTo>
                  <a:pt x="254000" y="893579"/>
                </a:lnTo>
                <a:lnTo>
                  <a:pt x="228600" y="879252"/>
                </a:lnTo>
                <a:lnTo>
                  <a:pt x="203200" y="864211"/>
                </a:lnTo>
                <a:lnTo>
                  <a:pt x="177800" y="848454"/>
                </a:lnTo>
                <a:lnTo>
                  <a:pt x="165100" y="831980"/>
                </a:lnTo>
                <a:lnTo>
                  <a:pt x="139700" y="814788"/>
                </a:lnTo>
                <a:lnTo>
                  <a:pt x="88900" y="778242"/>
                </a:lnTo>
                <a:lnTo>
                  <a:pt x="63500" y="738805"/>
                </a:lnTo>
                <a:lnTo>
                  <a:pt x="38100" y="696468"/>
                </a:lnTo>
                <a:lnTo>
                  <a:pt x="25400" y="681990"/>
                </a:lnTo>
                <a:lnTo>
                  <a:pt x="25400" y="638556"/>
                </a:lnTo>
                <a:lnTo>
                  <a:pt x="12700" y="624078"/>
                </a:lnTo>
                <a:lnTo>
                  <a:pt x="12700" y="707898"/>
                </a:lnTo>
                <a:lnTo>
                  <a:pt x="25400" y="731483"/>
                </a:lnTo>
                <a:lnTo>
                  <a:pt x="38100" y="754262"/>
                </a:lnTo>
                <a:lnTo>
                  <a:pt x="63500" y="776235"/>
                </a:lnTo>
                <a:lnTo>
                  <a:pt x="76200" y="797401"/>
                </a:lnTo>
                <a:lnTo>
                  <a:pt x="127000" y="837309"/>
                </a:lnTo>
                <a:lnTo>
                  <a:pt x="177800" y="873978"/>
                </a:lnTo>
                <a:lnTo>
                  <a:pt x="228600" y="907403"/>
                </a:lnTo>
                <a:lnTo>
                  <a:pt x="266700" y="922898"/>
                </a:lnTo>
                <a:lnTo>
                  <a:pt x="292100" y="937578"/>
                </a:lnTo>
                <a:lnTo>
                  <a:pt x="317500" y="951445"/>
                </a:lnTo>
                <a:lnTo>
                  <a:pt x="355600" y="964497"/>
                </a:lnTo>
                <a:lnTo>
                  <a:pt x="381000" y="976733"/>
                </a:lnTo>
                <a:lnTo>
                  <a:pt x="431800" y="998755"/>
                </a:lnTo>
                <a:lnTo>
                  <a:pt x="482600" y="1017505"/>
                </a:lnTo>
                <a:lnTo>
                  <a:pt x="584200" y="1048512"/>
                </a:lnTo>
                <a:lnTo>
                  <a:pt x="660400" y="1070737"/>
                </a:lnTo>
                <a:lnTo>
                  <a:pt x="736600" y="1091379"/>
                </a:lnTo>
                <a:lnTo>
                  <a:pt x="825500" y="1110489"/>
                </a:lnTo>
                <a:lnTo>
                  <a:pt x="901700" y="1128114"/>
                </a:lnTo>
                <a:lnTo>
                  <a:pt x="990600" y="1144306"/>
                </a:lnTo>
                <a:lnTo>
                  <a:pt x="1066800" y="1159114"/>
                </a:lnTo>
                <a:lnTo>
                  <a:pt x="1155700" y="1172587"/>
                </a:lnTo>
                <a:lnTo>
                  <a:pt x="1231900" y="1184776"/>
                </a:lnTo>
                <a:lnTo>
                  <a:pt x="1320800" y="1195730"/>
                </a:lnTo>
                <a:lnTo>
                  <a:pt x="1409700" y="1205498"/>
                </a:lnTo>
                <a:lnTo>
                  <a:pt x="1485900" y="1214130"/>
                </a:lnTo>
                <a:lnTo>
                  <a:pt x="1574800" y="1221677"/>
                </a:lnTo>
                <a:lnTo>
                  <a:pt x="1651000" y="1228187"/>
                </a:lnTo>
                <a:lnTo>
                  <a:pt x="1739900" y="1233711"/>
                </a:lnTo>
                <a:lnTo>
                  <a:pt x="1828800" y="1238298"/>
                </a:lnTo>
                <a:lnTo>
                  <a:pt x="1905000" y="1241997"/>
                </a:lnTo>
                <a:lnTo>
                  <a:pt x="1993900" y="1244859"/>
                </a:lnTo>
                <a:lnTo>
                  <a:pt x="2070100" y="1246934"/>
                </a:lnTo>
                <a:lnTo>
                  <a:pt x="2159000" y="1248270"/>
                </a:lnTo>
                <a:lnTo>
                  <a:pt x="2235200" y="1248918"/>
                </a:lnTo>
                <a:lnTo>
                  <a:pt x="2349500" y="1248156"/>
                </a:lnTo>
                <a:lnTo>
                  <a:pt x="2463800" y="1245870"/>
                </a:lnTo>
                <a:lnTo>
                  <a:pt x="2578100" y="1242060"/>
                </a:lnTo>
                <a:lnTo>
                  <a:pt x="2692400" y="1236726"/>
                </a:lnTo>
                <a:lnTo>
                  <a:pt x="2755900" y="1232342"/>
                </a:lnTo>
                <a:lnTo>
                  <a:pt x="2819400" y="1227479"/>
                </a:lnTo>
                <a:lnTo>
                  <a:pt x="2895600" y="1222088"/>
                </a:lnTo>
                <a:lnTo>
                  <a:pt x="2959100" y="1216122"/>
                </a:lnTo>
                <a:lnTo>
                  <a:pt x="3022600" y="1209532"/>
                </a:lnTo>
                <a:lnTo>
                  <a:pt x="3098800" y="1202268"/>
                </a:lnTo>
                <a:lnTo>
                  <a:pt x="3162300" y="1194283"/>
                </a:lnTo>
                <a:lnTo>
                  <a:pt x="3225800" y="1185529"/>
                </a:lnTo>
                <a:lnTo>
                  <a:pt x="3302000" y="1175956"/>
                </a:lnTo>
                <a:lnTo>
                  <a:pt x="3365500" y="1165517"/>
                </a:lnTo>
                <a:lnTo>
                  <a:pt x="3441700" y="1154162"/>
                </a:lnTo>
                <a:lnTo>
                  <a:pt x="3505200" y="1141844"/>
                </a:lnTo>
                <a:lnTo>
                  <a:pt x="3568700" y="1128513"/>
                </a:lnTo>
                <a:lnTo>
                  <a:pt x="3644900" y="1114122"/>
                </a:lnTo>
                <a:lnTo>
                  <a:pt x="3708400" y="1098623"/>
                </a:lnTo>
                <a:lnTo>
                  <a:pt x="3771900" y="1081965"/>
                </a:lnTo>
                <a:lnTo>
                  <a:pt x="3835400" y="1064102"/>
                </a:lnTo>
                <a:lnTo>
                  <a:pt x="3898900" y="1044984"/>
                </a:lnTo>
                <a:lnTo>
                  <a:pt x="3962400" y="1024563"/>
                </a:lnTo>
                <a:lnTo>
                  <a:pt x="4025900" y="1002792"/>
                </a:lnTo>
                <a:lnTo>
                  <a:pt x="4089400" y="978408"/>
                </a:lnTo>
                <a:lnTo>
                  <a:pt x="4114800" y="969823"/>
                </a:lnTo>
                <a:lnTo>
                  <a:pt x="4140200" y="960453"/>
                </a:lnTo>
                <a:lnTo>
                  <a:pt x="4152900" y="950297"/>
                </a:lnTo>
                <a:lnTo>
                  <a:pt x="4178300" y="939357"/>
                </a:lnTo>
                <a:lnTo>
                  <a:pt x="4229100" y="915119"/>
                </a:lnTo>
                <a:lnTo>
                  <a:pt x="4279900" y="887742"/>
                </a:lnTo>
                <a:lnTo>
                  <a:pt x="4330700" y="857226"/>
                </a:lnTo>
                <a:lnTo>
                  <a:pt x="4343400" y="840791"/>
                </a:lnTo>
                <a:lnTo>
                  <a:pt x="4368800" y="823572"/>
                </a:lnTo>
                <a:lnTo>
                  <a:pt x="4394200" y="805569"/>
                </a:lnTo>
                <a:lnTo>
                  <a:pt x="4406900" y="786782"/>
                </a:lnTo>
                <a:lnTo>
                  <a:pt x="4419600" y="767211"/>
                </a:lnTo>
                <a:lnTo>
                  <a:pt x="4445000" y="746857"/>
                </a:lnTo>
                <a:lnTo>
                  <a:pt x="4457700" y="725719"/>
                </a:lnTo>
                <a:close/>
              </a:path>
              <a:path w="4483100" h="1249045">
                <a:moveTo>
                  <a:pt x="4483100" y="657606"/>
                </a:moveTo>
                <a:lnTo>
                  <a:pt x="4483100" y="589788"/>
                </a:lnTo>
                <a:lnTo>
                  <a:pt x="4470400" y="573786"/>
                </a:lnTo>
                <a:lnTo>
                  <a:pt x="4470400" y="681093"/>
                </a:lnTo>
                <a:lnTo>
                  <a:pt x="4483100" y="6576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57477" y="5683916"/>
            <a:ext cx="2492375" cy="714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membe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spc="-10" dirty="0">
                <a:latin typeface="Calibri"/>
                <a:cs typeface="Calibri"/>
              </a:rPr>
              <a:t>Membe</a:t>
            </a:r>
            <a:r>
              <a:rPr sz="2400" spc="-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32823" y="5913120"/>
            <a:ext cx="605155" cy="238125"/>
          </a:xfrm>
          <a:custGeom>
            <a:avLst/>
            <a:gdLst/>
            <a:ahLst/>
            <a:cxnLst/>
            <a:rect l="l" t="t" r="r" b="b"/>
            <a:pathLst>
              <a:path w="605154" h="238125">
                <a:moveTo>
                  <a:pt x="491490" y="60198"/>
                </a:moveTo>
                <a:lnTo>
                  <a:pt x="0" y="60198"/>
                </a:lnTo>
                <a:lnTo>
                  <a:pt x="0" y="176784"/>
                </a:lnTo>
                <a:lnTo>
                  <a:pt x="4572" y="176784"/>
                </a:lnTo>
                <a:lnTo>
                  <a:pt x="4572" y="70104"/>
                </a:lnTo>
                <a:lnTo>
                  <a:pt x="9144" y="64770"/>
                </a:lnTo>
                <a:lnTo>
                  <a:pt x="9143" y="70104"/>
                </a:lnTo>
                <a:lnTo>
                  <a:pt x="486918" y="70104"/>
                </a:lnTo>
                <a:lnTo>
                  <a:pt x="486918" y="64770"/>
                </a:lnTo>
                <a:lnTo>
                  <a:pt x="491490" y="60198"/>
                </a:lnTo>
                <a:close/>
              </a:path>
              <a:path w="605154" h="238125">
                <a:moveTo>
                  <a:pt x="9143" y="70104"/>
                </a:moveTo>
                <a:lnTo>
                  <a:pt x="9144" y="64770"/>
                </a:lnTo>
                <a:lnTo>
                  <a:pt x="4572" y="70104"/>
                </a:lnTo>
                <a:lnTo>
                  <a:pt x="9143" y="70104"/>
                </a:lnTo>
                <a:close/>
              </a:path>
              <a:path w="605154" h="238125">
                <a:moveTo>
                  <a:pt x="9143" y="167640"/>
                </a:moveTo>
                <a:lnTo>
                  <a:pt x="9143" y="70104"/>
                </a:lnTo>
                <a:lnTo>
                  <a:pt x="4572" y="70104"/>
                </a:lnTo>
                <a:lnTo>
                  <a:pt x="4572" y="167640"/>
                </a:lnTo>
                <a:lnTo>
                  <a:pt x="9143" y="167640"/>
                </a:lnTo>
                <a:close/>
              </a:path>
              <a:path w="605154" h="238125">
                <a:moveTo>
                  <a:pt x="496062" y="214122"/>
                </a:moveTo>
                <a:lnTo>
                  <a:pt x="496062" y="167640"/>
                </a:lnTo>
                <a:lnTo>
                  <a:pt x="4572" y="167640"/>
                </a:lnTo>
                <a:lnTo>
                  <a:pt x="9144" y="172212"/>
                </a:lnTo>
                <a:lnTo>
                  <a:pt x="9143" y="176784"/>
                </a:lnTo>
                <a:lnTo>
                  <a:pt x="486918" y="176784"/>
                </a:lnTo>
                <a:lnTo>
                  <a:pt x="486918" y="172212"/>
                </a:lnTo>
                <a:lnTo>
                  <a:pt x="491490" y="176784"/>
                </a:lnTo>
                <a:lnTo>
                  <a:pt x="491490" y="218694"/>
                </a:lnTo>
                <a:lnTo>
                  <a:pt x="496062" y="214122"/>
                </a:lnTo>
                <a:close/>
              </a:path>
              <a:path w="605154" h="238125">
                <a:moveTo>
                  <a:pt x="9143" y="176784"/>
                </a:moveTo>
                <a:lnTo>
                  <a:pt x="9144" y="172212"/>
                </a:lnTo>
                <a:lnTo>
                  <a:pt x="4572" y="167640"/>
                </a:lnTo>
                <a:lnTo>
                  <a:pt x="4572" y="176784"/>
                </a:lnTo>
                <a:lnTo>
                  <a:pt x="9143" y="176784"/>
                </a:lnTo>
                <a:close/>
              </a:path>
              <a:path w="605154" h="238125">
                <a:moveTo>
                  <a:pt x="605028" y="118872"/>
                </a:moveTo>
                <a:lnTo>
                  <a:pt x="486918" y="0"/>
                </a:lnTo>
                <a:lnTo>
                  <a:pt x="486918" y="60198"/>
                </a:lnTo>
                <a:lnTo>
                  <a:pt x="487680" y="60198"/>
                </a:lnTo>
                <a:lnTo>
                  <a:pt x="487680" y="15240"/>
                </a:lnTo>
                <a:lnTo>
                  <a:pt x="496062" y="11430"/>
                </a:lnTo>
                <a:lnTo>
                  <a:pt x="496062" y="23562"/>
                </a:lnTo>
                <a:lnTo>
                  <a:pt x="591680" y="118503"/>
                </a:lnTo>
                <a:lnTo>
                  <a:pt x="595122" y="115062"/>
                </a:lnTo>
                <a:lnTo>
                  <a:pt x="595122" y="128841"/>
                </a:lnTo>
                <a:lnTo>
                  <a:pt x="605028" y="118872"/>
                </a:lnTo>
                <a:close/>
              </a:path>
              <a:path w="605154" h="238125">
                <a:moveTo>
                  <a:pt x="491490" y="70104"/>
                </a:moveTo>
                <a:lnTo>
                  <a:pt x="491490" y="60198"/>
                </a:lnTo>
                <a:lnTo>
                  <a:pt x="486918" y="64770"/>
                </a:lnTo>
                <a:lnTo>
                  <a:pt x="486918" y="70104"/>
                </a:lnTo>
                <a:lnTo>
                  <a:pt x="491490" y="70104"/>
                </a:lnTo>
                <a:close/>
              </a:path>
              <a:path w="605154" h="238125">
                <a:moveTo>
                  <a:pt x="491490" y="176784"/>
                </a:moveTo>
                <a:lnTo>
                  <a:pt x="486918" y="172212"/>
                </a:lnTo>
                <a:lnTo>
                  <a:pt x="486918" y="176784"/>
                </a:lnTo>
                <a:lnTo>
                  <a:pt x="491490" y="176784"/>
                </a:lnTo>
                <a:close/>
              </a:path>
              <a:path w="605154" h="238125">
                <a:moveTo>
                  <a:pt x="491490" y="218694"/>
                </a:moveTo>
                <a:lnTo>
                  <a:pt x="491490" y="176784"/>
                </a:lnTo>
                <a:lnTo>
                  <a:pt x="486918" y="176784"/>
                </a:lnTo>
                <a:lnTo>
                  <a:pt x="486918" y="237744"/>
                </a:lnTo>
                <a:lnTo>
                  <a:pt x="487680" y="236977"/>
                </a:lnTo>
                <a:lnTo>
                  <a:pt x="487680" y="222504"/>
                </a:lnTo>
                <a:lnTo>
                  <a:pt x="491490" y="218694"/>
                </a:lnTo>
                <a:close/>
              </a:path>
              <a:path w="605154" h="238125">
                <a:moveTo>
                  <a:pt x="496062" y="23562"/>
                </a:moveTo>
                <a:lnTo>
                  <a:pt x="496062" y="11430"/>
                </a:lnTo>
                <a:lnTo>
                  <a:pt x="487680" y="15240"/>
                </a:lnTo>
                <a:lnTo>
                  <a:pt x="496062" y="23562"/>
                </a:lnTo>
                <a:close/>
              </a:path>
              <a:path w="605154" h="238125">
                <a:moveTo>
                  <a:pt x="496062" y="70104"/>
                </a:moveTo>
                <a:lnTo>
                  <a:pt x="496062" y="23562"/>
                </a:lnTo>
                <a:lnTo>
                  <a:pt x="487680" y="15240"/>
                </a:lnTo>
                <a:lnTo>
                  <a:pt x="487680" y="60198"/>
                </a:lnTo>
                <a:lnTo>
                  <a:pt x="491490" y="60198"/>
                </a:lnTo>
                <a:lnTo>
                  <a:pt x="491490" y="70104"/>
                </a:lnTo>
                <a:lnTo>
                  <a:pt x="496062" y="70104"/>
                </a:lnTo>
                <a:close/>
              </a:path>
              <a:path w="605154" h="238125">
                <a:moveTo>
                  <a:pt x="595122" y="128841"/>
                </a:moveTo>
                <a:lnTo>
                  <a:pt x="595122" y="121920"/>
                </a:lnTo>
                <a:lnTo>
                  <a:pt x="591680" y="118503"/>
                </a:lnTo>
                <a:lnTo>
                  <a:pt x="487680" y="222504"/>
                </a:lnTo>
                <a:lnTo>
                  <a:pt x="496062" y="225552"/>
                </a:lnTo>
                <a:lnTo>
                  <a:pt x="496062" y="228541"/>
                </a:lnTo>
                <a:lnTo>
                  <a:pt x="595122" y="128841"/>
                </a:lnTo>
                <a:close/>
              </a:path>
              <a:path w="605154" h="238125">
                <a:moveTo>
                  <a:pt x="496062" y="228541"/>
                </a:moveTo>
                <a:lnTo>
                  <a:pt x="496062" y="225552"/>
                </a:lnTo>
                <a:lnTo>
                  <a:pt x="487680" y="222504"/>
                </a:lnTo>
                <a:lnTo>
                  <a:pt x="487680" y="236977"/>
                </a:lnTo>
                <a:lnTo>
                  <a:pt x="496062" y="228541"/>
                </a:lnTo>
                <a:close/>
              </a:path>
              <a:path w="605154" h="238125">
                <a:moveTo>
                  <a:pt x="595122" y="121920"/>
                </a:moveTo>
                <a:lnTo>
                  <a:pt x="595122" y="115062"/>
                </a:lnTo>
                <a:lnTo>
                  <a:pt x="591680" y="118503"/>
                </a:lnTo>
                <a:lnTo>
                  <a:pt x="595122" y="12192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817" y="6154673"/>
            <a:ext cx="2489835" cy="827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40029" algn="r">
              <a:lnSpc>
                <a:spcPts val="1905"/>
              </a:lnSpc>
            </a:pPr>
            <a:r>
              <a:rPr sz="1600" spc="-5" dirty="0">
                <a:solidFill>
                  <a:srgbClr val="EEECE1"/>
                </a:solidFill>
                <a:latin typeface="Arial"/>
                <a:cs typeface="Arial"/>
              </a:rPr>
              <a:t>12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6725" y="1638172"/>
            <a:ext cx="5302250" cy="2476500"/>
          </a:xfrm>
          <a:prstGeom prst="rect">
            <a:avLst/>
          </a:prstGeom>
          <a:solidFill>
            <a:srgbClr val="F8F8F8"/>
          </a:solidFill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ts val="2810"/>
              </a:lnSpc>
            </a:pPr>
            <a:r>
              <a:rPr sz="2400" b="1" spc="-5" dirty="0">
                <a:solidFill>
                  <a:srgbClr val="00009A"/>
                </a:solidFill>
                <a:latin typeface="Courier New"/>
                <a:cs typeface="Courier New"/>
              </a:rPr>
              <a:t>struc</a:t>
            </a:r>
            <a:r>
              <a:rPr sz="2400" b="1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2400" b="1" spc="-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latin typeface="Courier New"/>
                <a:cs typeface="Courier New"/>
              </a:rPr>
              <a:t>time</a:t>
            </a:r>
            <a:endParaRPr sz="2400" dirty="0">
              <a:latin typeface="Courier New"/>
              <a:cs typeface="Courier New"/>
            </a:endParaRPr>
          </a:p>
          <a:p>
            <a:pPr marL="90170">
              <a:lnSpc>
                <a:spcPts val="2765"/>
              </a:lnSpc>
            </a:pPr>
            <a:r>
              <a:rPr sz="2400" b="1" dirty="0">
                <a:latin typeface="Courier New"/>
                <a:cs typeface="Courier New"/>
              </a:rPr>
              <a:t>{</a:t>
            </a:r>
            <a:endParaRPr sz="2400" dirty="0">
              <a:latin typeface="Courier New"/>
              <a:cs typeface="Courier New"/>
            </a:endParaRPr>
          </a:p>
          <a:p>
            <a:pPr marL="547370" marR="2917825">
              <a:lnSpc>
                <a:spcPts val="2280"/>
              </a:lnSpc>
              <a:spcBef>
                <a:spcPts val="130"/>
              </a:spcBef>
            </a:pPr>
            <a:r>
              <a:rPr sz="2000" b="1" spc="-5" dirty="0">
                <a:solidFill>
                  <a:srgbClr val="00009A"/>
                </a:solidFill>
                <a:latin typeface="Courier New"/>
                <a:cs typeface="Courier New"/>
              </a:rPr>
              <a:t>int </a:t>
            </a:r>
            <a:r>
              <a:rPr sz="2000" b="1" spc="-5" dirty="0">
                <a:latin typeface="Courier New"/>
                <a:cs typeface="Courier New"/>
              </a:rPr>
              <a:t>minutes; </a:t>
            </a:r>
            <a:r>
              <a:rPr sz="2000" b="1" spc="-5" dirty="0">
                <a:solidFill>
                  <a:srgbClr val="00009A"/>
                </a:solidFill>
                <a:latin typeface="Courier New"/>
                <a:cs typeface="Courier New"/>
              </a:rPr>
              <a:t>int </a:t>
            </a:r>
            <a:r>
              <a:rPr sz="2000" b="1" spc="-5" dirty="0">
                <a:latin typeface="Courier New"/>
                <a:cs typeface="Courier New"/>
              </a:rPr>
              <a:t>seconds;</a:t>
            </a:r>
            <a:endParaRPr sz="2000" dirty="0">
              <a:latin typeface="Courier New"/>
              <a:cs typeface="Courier New"/>
            </a:endParaRPr>
          </a:p>
          <a:p>
            <a:pPr marL="547370" marR="326390">
              <a:lnSpc>
                <a:spcPts val="2280"/>
              </a:lnSpc>
              <a:spcBef>
                <a:spcPts val="910"/>
              </a:spcBef>
            </a:pPr>
            <a:r>
              <a:rPr sz="2000" b="1" spc="-5" dirty="0">
                <a:solidFill>
                  <a:srgbClr val="00009A"/>
                </a:solidFill>
                <a:latin typeface="Courier New"/>
                <a:cs typeface="Courier New"/>
              </a:rPr>
              <a:t>void </a:t>
            </a:r>
            <a:r>
              <a:rPr sz="2000" b="1" spc="-5" dirty="0">
                <a:latin typeface="Courier New"/>
                <a:cs typeface="Courier New"/>
              </a:rPr>
              <a:t>setTime(</a:t>
            </a:r>
            <a:r>
              <a:rPr sz="2000" b="1" spc="-5" dirty="0">
                <a:solidFill>
                  <a:srgbClr val="00009A"/>
                </a:solidFill>
                <a:latin typeface="Courier New"/>
                <a:cs typeface="Courier New"/>
              </a:rPr>
              <a:t>int </a:t>
            </a:r>
            <a:r>
              <a:rPr sz="2000" b="1" spc="-5" dirty="0">
                <a:latin typeface="Courier New"/>
                <a:cs typeface="Courier New"/>
              </a:rPr>
              <a:t>mn, </a:t>
            </a:r>
            <a:r>
              <a:rPr sz="2000" b="1" spc="-5" dirty="0">
                <a:solidFill>
                  <a:srgbClr val="00009A"/>
                </a:solidFill>
                <a:latin typeface="Courier New"/>
                <a:cs typeface="Courier New"/>
              </a:rPr>
              <a:t>int </a:t>
            </a:r>
            <a:r>
              <a:rPr sz="2000" b="1" spc="-5" dirty="0">
                <a:latin typeface="Courier New"/>
                <a:cs typeface="Courier New"/>
              </a:rPr>
              <a:t>sc); </a:t>
            </a:r>
            <a:r>
              <a:rPr sz="2000" b="1" spc="-5" dirty="0">
                <a:solidFill>
                  <a:srgbClr val="00009A"/>
                </a:solidFill>
                <a:latin typeface="Courier New"/>
                <a:cs typeface="Courier New"/>
              </a:rPr>
              <a:t>void </a:t>
            </a:r>
            <a:r>
              <a:rPr sz="2000" b="1" spc="-5" dirty="0">
                <a:latin typeface="Courier New"/>
                <a:cs typeface="Courier New"/>
              </a:rPr>
              <a:t>reset();</a:t>
            </a:r>
            <a:endParaRPr sz="2000" dirty="0">
              <a:latin typeface="Courier New"/>
              <a:cs typeface="Courier New"/>
            </a:endParaRPr>
          </a:p>
          <a:p>
            <a:pPr marL="90170">
              <a:lnSpc>
                <a:spcPts val="2645"/>
              </a:lnSpc>
            </a:pPr>
            <a:r>
              <a:rPr sz="2400" b="1" spc="-5" dirty="0">
                <a:latin typeface="Courier New"/>
                <a:cs typeface="Courier New"/>
              </a:rPr>
              <a:t>};</a:t>
            </a:r>
            <a:endParaRPr sz="24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86725" y="4375277"/>
            <a:ext cx="5302250" cy="2476500"/>
          </a:xfrm>
          <a:custGeom>
            <a:avLst/>
            <a:gdLst/>
            <a:ahLst/>
            <a:cxnLst/>
            <a:rect l="l" t="t" r="r" b="b"/>
            <a:pathLst>
              <a:path w="5302250" h="2476500">
                <a:moveTo>
                  <a:pt x="0" y="0"/>
                </a:moveTo>
                <a:lnTo>
                  <a:pt x="0" y="2476500"/>
                </a:lnTo>
                <a:lnTo>
                  <a:pt x="5301996" y="2476500"/>
                </a:lnTo>
                <a:lnTo>
                  <a:pt x="5301996" y="0"/>
                </a:lnTo>
                <a:lnTo>
                  <a:pt x="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64697" y="4425849"/>
            <a:ext cx="1851025" cy="1257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b="1" spc="-5" dirty="0">
                <a:solidFill>
                  <a:srgbClr val="00009A"/>
                </a:solidFill>
                <a:latin typeface="Courier New"/>
                <a:cs typeface="Courier New"/>
              </a:rPr>
              <a:t>clas</a:t>
            </a:r>
            <a:r>
              <a:rPr sz="2400" b="1" dirty="0">
                <a:solidFill>
                  <a:srgbClr val="00009A"/>
                </a:solidFill>
                <a:latin typeface="Courier New"/>
                <a:cs typeface="Courier New"/>
              </a:rPr>
              <a:t>s </a:t>
            </a:r>
            <a:r>
              <a:rPr sz="2400" b="1" spc="-5" dirty="0">
                <a:latin typeface="Courier New"/>
                <a:cs typeface="Courier New"/>
              </a:rPr>
              <a:t>time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ts val="2765"/>
              </a:lnSpc>
            </a:pPr>
            <a:r>
              <a:rPr sz="2400" b="1" dirty="0"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469900" marR="915669">
              <a:lnSpc>
                <a:spcPts val="2280"/>
              </a:lnSpc>
              <a:spcBef>
                <a:spcPts val="130"/>
              </a:spcBef>
            </a:pPr>
            <a:r>
              <a:rPr sz="2000" b="1" spc="-5" dirty="0">
                <a:solidFill>
                  <a:srgbClr val="00009A"/>
                </a:solidFill>
                <a:latin typeface="Courier New"/>
                <a:cs typeface="Courier New"/>
              </a:rPr>
              <a:t>int int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31496" y="5114879"/>
            <a:ext cx="1244600" cy="56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280"/>
              </a:lnSpc>
            </a:pPr>
            <a:r>
              <a:rPr sz="2000" b="1" spc="-5" dirty="0">
                <a:latin typeface="Courier New"/>
                <a:cs typeface="Courier New"/>
              </a:rPr>
              <a:t>minutes; seconds;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64697" y="6394856"/>
            <a:ext cx="3911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Courier New"/>
                <a:cs typeface="Courier New"/>
              </a:rPr>
              <a:t>};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38041" y="2294699"/>
            <a:ext cx="245872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All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</a:t>
            </a:r>
            <a:r>
              <a:rPr sz="2000" spc="-2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membe</a:t>
            </a:r>
            <a:r>
              <a:rPr sz="2000" spc="-4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 member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functions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struct</a:t>
            </a:r>
            <a:r>
              <a:rPr sz="2000" spc="-75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2000" spc="-10" dirty="0">
                <a:latin typeface="Calibri"/>
                <a:cs typeface="Calibri"/>
              </a:rPr>
              <a:t>h</a:t>
            </a:r>
            <a:r>
              <a:rPr sz="2000" spc="-40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v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public </a:t>
            </a:r>
            <a:r>
              <a:rPr sz="2000" spc="-5" dirty="0">
                <a:latin typeface="Calibri"/>
                <a:cs typeface="Calibri"/>
              </a:rPr>
              <a:t>access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b</a:t>
            </a:r>
            <a:r>
              <a:rPr sz="2000" spc="-5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 d</a:t>
            </a:r>
            <a:r>
              <a:rPr sz="2000" spc="-25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ult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09521" y="4455727"/>
            <a:ext cx="2287270" cy="149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All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</a:t>
            </a:r>
            <a:r>
              <a:rPr sz="2000" spc="-2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membe</a:t>
            </a:r>
            <a:r>
              <a:rPr sz="2000" spc="-4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 member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functions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spc="-5" dirty="0">
                <a:solidFill>
                  <a:srgbClr val="00009A"/>
                </a:solidFill>
                <a:latin typeface="Courier New"/>
                <a:cs typeface="Courier New"/>
              </a:rPr>
              <a:t>class</a:t>
            </a:r>
            <a:r>
              <a:rPr sz="2000" spc="-750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2000" spc="-10" dirty="0">
                <a:latin typeface="Calibri"/>
                <a:cs typeface="Calibri"/>
              </a:rPr>
              <a:t>h</a:t>
            </a:r>
            <a:r>
              <a:rPr sz="2000" spc="-40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v</a:t>
            </a:r>
            <a:r>
              <a:rPr sz="2000" spc="-5" dirty="0">
                <a:latin typeface="Calibri"/>
                <a:cs typeface="Calibri"/>
              </a:rPr>
              <a:t>e </a:t>
            </a:r>
            <a:r>
              <a:rPr sz="2000" b="1" spc="-5" dirty="0">
                <a:latin typeface="Courier New"/>
                <a:cs typeface="Courier New"/>
              </a:rPr>
              <a:t>private</a:t>
            </a:r>
            <a:r>
              <a:rPr sz="2000" b="1" spc="-75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alibri"/>
                <a:cs typeface="Calibri"/>
              </a:rPr>
              <a:t>access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by </a:t>
            </a:r>
            <a:r>
              <a:rPr sz="2000" spc="-10" dirty="0">
                <a:latin typeface="Calibri"/>
                <a:cs typeface="Calibri"/>
              </a:rPr>
              <a:t>d</a:t>
            </a:r>
            <a:r>
              <a:rPr sz="2000" spc="-25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ult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75817" y="6083300"/>
            <a:ext cx="2489835" cy="822325"/>
          </a:xfrm>
          <a:prstGeom prst="rect">
            <a:avLst/>
          </a:prstGeom>
          <a:solidFill>
            <a:srgbClr val="CCECFF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 marR="5334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Wh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 doe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 mean?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288500"/>
              </p:ext>
            </p:extLst>
          </p:nvPr>
        </p:nvGraphicFramePr>
        <p:xfrm>
          <a:off x="1899672" y="5822513"/>
          <a:ext cx="4489341" cy="639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5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1647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00009A"/>
                          </a:solidFill>
                          <a:latin typeface="Courier New"/>
                          <a:cs typeface="Courier New"/>
                        </a:rPr>
                        <a:t>void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Courier New"/>
                          <a:cs typeface="Courier New"/>
                        </a:rPr>
                        <a:t>setTime(</a:t>
                      </a:r>
                      <a:r>
                        <a:rPr sz="2000" b="1" dirty="0">
                          <a:solidFill>
                            <a:srgbClr val="00009A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Courier New"/>
                          <a:cs typeface="Courier New"/>
                        </a:rPr>
                        <a:t>mn,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00009A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Courier New"/>
                          <a:cs typeface="Courier New"/>
                        </a:rPr>
                        <a:t>sc);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47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00009A"/>
                          </a:solidFill>
                          <a:latin typeface="Courier New"/>
                          <a:cs typeface="Courier New"/>
                        </a:rPr>
                        <a:t>void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Courier New"/>
                          <a:cs typeface="Courier New"/>
                        </a:rPr>
                        <a:t>reset();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object 2"/>
          <p:cNvSpPr txBox="1">
            <a:spLocks/>
          </p:cNvSpPr>
          <p:nvPr/>
        </p:nvSpPr>
        <p:spPr>
          <a:xfrm>
            <a:off x="1642681" y="387699"/>
            <a:ext cx="7540002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43965"/>
            <a:r>
              <a:rPr lang="en-AU" kern="0" spc="-10" dirty="0"/>
              <a:t>C++Structu</a:t>
            </a:r>
            <a:r>
              <a:rPr lang="en-AU" kern="0" spc="-50" dirty="0"/>
              <a:t>r</a:t>
            </a:r>
            <a:r>
              <a:rPr lang="en-AU" kern="0" spc="-5" dirty="0"/>
              <a:t>es</a:t>
            </a:r>
            <a:r>
              <a:rPr lang="en-AU" kern="0" spc="20" dirty="0"/>
              <a:t> </a:t>
            </a:r>
            <a:r>
              <a:rPr lang="en-AU" kern="0" spc="-5" dirty="0"/>
              <a:t>an</a:t>
            </a:r>
            <a:r>
              <a:rPr lang="en-AU" kern="0" dirty="0"/>
              <a:t>d</a:t>
            </a:r>
            <a:r>
              <a:rPr lang="en-AU" kern="0" spc="15" dirty="0"/>
              <a:t> </a:t>
            </a:r>
            <a:r>
              <a:rPr lang="en-AU" kern="0" spc="-5" dirty="0"/>
              <a:t>Classes</a:t>
            </a:r>
          </a:p>
        </p:txBody>
      </p:sp>
      <p:sp>
        <p:nvSpPr>
          <p:cNvPr id="3" name="Rectangle 2"/>
          <p:cNvSpPr/>
          <p:nvPr/>
        </p:nvSpPr>
        <p:spPr>
          <a:xfrm>
            <a:off x="774700" y="1047167"/>
            <a:ext cx="9372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881380" indent="-342900" algn="just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lang="en-AU" sz="2800" spc="-5" dirty="0">
                <a:latin typeface="Calibri"/>
                <a:cs typeface="Calibri"/>
              </a:rPr>
              <a:t>What is the difference between </a:t>
            </a:r>
            <a:r>
              <a:rPr lang="en-AU" sz="2800" spc="-5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AU" sz="2800" spc="-5" dirty="0">
                <a:latin typeface="Calibri"/>
                <a:cs typeface="Calibri"/>
              </a:rPr>
              <a:t> and </a:t>
            </a:r>
            <a:r>
              <a:rPr lang="en-AU" sz="28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class?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3965">
              <a:lnSpc>
                <a:spcPct val="100000"/>
              </a:lnSpc>
            </a:pPr>
            <a:r>
              <a:rPr spc="-10" dirty="0"/>
              <a:t>Structu</a:t>
            </a:r>
            <a:r>
              <a:rPr spc="-50" dirty="0"/>
              <a:t>r</a:t>
            </a:r>
            <a:r>
              <a:rPr spc="-5" dirty="0"/>
              <a:t>es</a:t>
            </a:r>
            <a:r>
              <a:rPr spc="20" dirty="0"/>
              <a:t> </a:t>
            </a:r>
            <a:r>
              <a:rPr spc="-5" dirty="0"/>
              <a:t>an</a:t>
            </a:r>
            <a:r>
              <a:rPr dirty="0"/>
              <a:t>d</a:t>
            </a:r>
            <a:r>
              <a:rPr spc="15" dirty="0"/>
              <a:t> </a:t>
            </a:r>
            <a:r>
              <a:rPr spc="-5" dirty="0"/>
              <a:t>Classes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2203" y="1550352"/>
            <a:ext cx="8149342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2080"/>
              </a:spcBef>
              <a:buFont typeface="Arial"/>
              <a:buChar char="•"/>
              <a:tabLst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C</a:t>
            </a:r>
            <a:r>
              <a:rPr sz="2800" spc="20" dirty="0">
                <a:latin typeface="Calibri"/>
                <a:cs typeface="Calibri"/>
              </a:rPr>
              <a:t>+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3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oduce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</a:t>
            </a:r>
            <a:r>
              <a:rPr sz="2800" dirty="0">
                <a:latin typeface="Calibri"/>
                <a:cs typeface="Calibri"/>
              </a:rPr>
              <a:t>e 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ncep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5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hidin</a:t>
            </a:r>
            <a:r>
              <a:rPr sz="2800" dirty="0">
                <a:latin typeface="Calibri"/>
                <a:cs typeface="Calibri"/>
              </a:rPr>
              <a:t>g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fine acces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3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-5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5" dirty="0">
                <a:latin typeface="Calibri"/>
                <a:cs typeface="Calibri"/>
              </a:rPr>
              <a:t>th</a:t>
            </a:r>
            <a:r>
              <a:rPr sz="2800" dirty="0">
                <a:latin typeface="Calibri"/>
                <a:cs typeface="Calibri"/>
              </a:rPr>
              <a:t>e </a:t>
            </a:r>
            <a:r>
              <a:rPr sz="2800" spc="-5" dirty="0">
                <a:solidFill>
                  <a:srgbClr val="00009A"/>
                </a:solidFill>
                <a:latin typeface="Calibri"/>
                <a:cs typeface="Calibri"/>
              </a:rPr>
              <a:t>d</a:t>
            </a:r>
            <a:r>
              <a:rPr sz="2800" spc="-25" dirty="0">
                <a:solidFill>
                  <a:srgbClr val="00009A"/>
                </a:solidFill>
                <a:latin typeface="Calibri"/>
                <a:cs typeface="Calibri"/>
              </a:rPr>
              <a:t>a</a:t>
            </a:r>
            <a:r>
              <a:rPr sz="2800" spc="-40" dirty="0">
                <a:solidFill>
                  <a:srgbClr val="00009A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00009A"/>
                </a:solidFill>
                <a:latin typeface="Calibri"/>
                <a:cs typeface="Calibri"/>
              </a:rPr>
              <a:t>a </a:t>
            </a:r>
            <a:r>
              <a:rPr sz="2800" spc="-5" dirty="0">
                <a:solidFill>
                  <a:srgbClr val="00009A"/>
                </a:solidFill>
                <a:latin typeface="Calibri"/>
                <a:cs typeface="Calibri"/>
              </a:rPr>
              <a:t>membe</a:t>
            </a:r>
            <a:r>
              <a:rPr sz="2800" spc="-50" dirty="0">
                <a:solidFill>
                  <a:srgbClr val="00009A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00009A"/>
                </a:solidFill>
                <a:latin typeface="Calibri"/>
                <a:cs typeface="Calibri"/>
              </a:rPr>
              <a:t>s </a:t>
            </a:r>
            <a:r>
              <a:rPr sz="2800" spc="-5" dirty="0">
                <a:latin typeface="Calibri"/>
                <a:cs typeface="Calibri"/>
              </a:rPr>
              <a:t>an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9A"/>
                </a:solidFill>
                <a:latin typeface="Calibri"/>
                <a:cs typeface="Calibri"/>
              </a:rPr>
              <a:t>member function</a:t>
            </a:r>
            <a:r>
              <a:rPr sz="2800" spc="5" dirty="0">
                <a:solidFill>
                  <a:srgbClr val="00009A"/>
                </a:solidFill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30743" y="3095625"/>
            <a:ext cx="7940801" cy="2363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09477" y="3180271"/>
            <a:ext cx="1965960" cy="2226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ct val="103400"/>
              </a:lnSpc>
            </a:pPr>
            <a:r>
              <a:rPr sz="2800" spc="-5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finition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 of </a:t>
            </a:r>
            <a:r>
              <a:rPr sz="2800" dirty="0">
                <a:latin typeface="Calibri"/>
                <a:cs typeface="Calibri"/>
              </a:rPr>
              <a:t>mar</a:t>
            </a:r>
            <a:r>
              <a:rPr sz="2800" spc="-95" dirty="0">
                <a:latin typeface="Calibri"/>
                <a:cs typeface="Calibri"/>
              </a:rPr>
              <a:t>k</a:t>
            </a:r>
            <a:r>
              <a:rPr sz="2800" dirty="0">
                <a:latin typeface="Calibri"/>
                <a:cs typeface="Calibri"/>
              </a:rPr>
              <a:t>ed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as:</a:t>
            </a:r>
            <a:endParaRPr sz="2800">
              <a:latin typeface="Calibri"/>
              <a:cs typeface="Calibri"/>
            </a:endParaRPr>
          </a:p>
          <a:p>
            <a:pPr marL="12700" marR="29209">
              <a:lnSpc>
                <a:spcPct val="100000"/>
              </a:lnSpc>
              <a:spcBef>
                <a:spcPts val="930"/>
              </a:spcBef>
            </a:pPr>
            <a:r>
              <a:rPr sz="2800" b="1" spc="-10" dirty="0">
                <a:solidFill>
                  <a:srgbClr val="00009A"/>
                </a:solidFill>
                <a:latin typeface="Courier New"/>
                <a:cs typeface="Courier New"/>
              </a:rPr>
              <a:t>private </a:t>
            </a:r>
            <a:r>
              <a:rPr sz="2800" b="1" spc="-5" dirty="0">
                <a:solidFill>
                  <a:srgbClr val="00009A"/>
                </a:solidFill>
                <a:latin typeface="Courier New"/>
                <a:cs typeface="Courier New"/>
              </a:rPr>
              <a:t>public </a:t>
            </a:r>
            <a:r>
              <a:rPr sz="2800" b="1" spc="-10" dirty="0">
                <a:solidFill>
                  <a:srgbClr val="00009A"/>
                </a:solidFill>
                <a:latin typeface="Courier New"/>
                <a:cs typeface="Courier New"/>
              </a:rPr>
              <a:t>protected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62144" y="3180271"/>
            <a:ext cx="5492750" cy="386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258695" algn="l"/>
              </a:tabLst>
            </a:pPr>
            <a:r>
              <a:rPr sz="2800" b="1" spc="-5" dirty="0">
                <a:solidFill>
                  <a:srgbClr val="00009A"/>
                </a:solidFill>
                <a:latin typeface="Courier New"/>
                <a:cs typeface="Courier New"/>
              </a:rPr>
              <a:t>struc</a:t>
            </a:r>
            <a:r>
              <a:rPr sz="2800" b="1" dirty="0">
                <a:solidFill>
                  <a:srgbClr val="00009A"/>
                </a:solidFill>
                <a:latin typeface="Courier New"/>
                <a:cs typeface="Courier New"/>
              </a:rPr>
              <a:t>t</a:t>
            </a:r>
            <a:r>
              <a:rPr sz="2800" b="1" spc="-3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latin typeface="Calibri"/>
                <a:cs typeface="Calibri"/>
              </a:rPr>
              <a:t>an</a:t>
            </a:r>
            <a:r>
              <a:rPr sz="2800" dirty="0">
                <a:latin typeface="Calibri"/>
                <a:cs typeface="Calibri"/>
              </a:rPr>
              <a:t>d	</a:t>
            </a:r>
            <a:r>
              <a:rPr sz="2800" b="1" spc="-5" dirty="0">
                <a:solidFill>
                  <a:srgbClr val="00009A"/>
                </a:solidFill>
                <a:latin typeface="Courier New"/>
                <a:cs typeface="Courier New"/>
              </a:rPr>
              <a:t>clas</a:t>
            </a:r>
            <a:r>
              <a:rPr sz="2800" b="1" dirty="0">
                <a:solidFill>
                  <a:srgbClr val="00009A"/>
                </a:solidFill>
                <a:latin typeface="Courier New"/>
                <a:cs typeface="Courier New"/>
              </a:rPr>
              <a:t>s</a:t>
            </a:r>
            <a:r>
              <a:rPr sz="2800" b="1" spc="-35" dirty="0">
                <a:solidFill>
                  <a:srgbClr val="00009A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latin typeface="Calibri"/>
                <a:cs typeface="Calibri"/>
              </a:rPr>
              <a:t>h</a:t>
            </a:r>
            <a:r>
              <a:rPr sz="2800" spc="-50" dirty="0">
                <a:latin typeface="Calibri"/>
                <a:cs typeface="Calibri"/>
              </a:rPr>
              <a:t>a</a:t>
            </a:r>
            <a:r>
              <a:rPr sz="2800" spc="-30" dirty="0">
                <a:latin typeface="Calibri"/>
                <a:cs typeface="Calibri"/>
              </a:rPr>
              <a:t>v</a:t>
            </a:r>
            <a:r>
              <a:rPr sz="2800" spc="-5" dirty="0">
                <a:latin typeface="Calibri"/>
                <a:cs typeface="Calibri"/>
              </a:rPr>
              <a:t>e sections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67085" y="4243959"/>
            <a:ext cx="77470" cy="1017269"/>
          </a:xfrm>
          <a:custGeom>
            <a:avLst/>
            <a:gdLst/>
            <a:ahLst/>
            <a:cxnLst/>
            <a:rect l="l" t="t" r="r" b="b"/>
            <a:pathLst>
              <a:path w="77470" h="1017270">
                <a:moveTo>
                  <a:pt x="61383" y="498686"/>
                </a:moveTo>
                <a:lnTo>
                  <a:pt x="45547" y="463481"/>
                </a:lnTo>
                <a:lnTo>
                  <a:pt x="41148" y="424434"/>
                </a:lnTo>
                <a:lnTo>
                  <a:pt x="40503" y="72101"/>
                </a:lnTo>
                <a:lnTo>
                  <a:pt x="38969" y="59294"/>
                </a:lnTo>
                <a:lnTo>
                  <a:pt x="28039" y="22443"/>
                </a:lnTo>
                <a:lnTo>
                  <a:pt x="13716" y="4571"/>
                </a:lnTo>
                <a:lnTo>
                  <a:pt x="13716" y="3809"/>
                </a:lnTo>
                <a:lnTo>
                  <a:pt x="9906" y="2285"/>
                </a:lnTo>
                <a:lnTo>
                  <a:pt x="9906" y="1523"/>
                </a:lnTo>
                <a:lnTo>
                  <a:pt x="9144" y="1523"/>
                </a:lnTo>
                <a:lnTo>
                  <a:pt x="6096" y="761"/>
                </a:lnTo>
                <a:lnTo>
                  <a:pt x="5334" y="0"/>
                </a:lnTo>
                <a:lnTo>
                  <a:pt x="1524" y="0"/>
                </a:lnTo>
                <a:lnTo>
                  <a:pt x="0" y="9144"/>
                </a:lnTo>
                <a:lnTo>
                  <a:pt x="3048" y="9753"/>
                </a:lnTo>
                <a:lnTo>
                  <a:pt x="3048" y="9144"/>
                </a:lnTo>
                <a:lnTo>
                  <a:pt x="6096" y="10668"/>
                </a:lnTo>
                <a:lnTo>
                  <a:pt x="6096" y="10972"/>
                </a:lnTo>
                <a:lnTo>
                  <a:pt x="9144" y="12192"/>
                </a:lnTo>
                <a:lnTo>
                  <a:pt x="9144" y="12763"/>
                </a:lnTo>
                <a:lnTo>
                  <a:pt x="28580" y="54757"/>
                </a:lnTo>
                <a:lnTo>
                  <a:pt x="31790" y="435323"/>
                </a:lnTo>
                <a:lnTo>
                  <a:pt x="32985" y="448132"/>
                </a:lnTo>
                <a:lnTo>
                  <a:pt x="42273" y="485307"/>
                </a:lnTo>
                <a:lnTo>
                  <a:pt x="58674" y="508254"/>
                </a:lnTo>
                <a:lnTo>
                  <a:pt x="60960" y="506882"/>
                </a:lnTo>
                <a:lnTo>
                  <a:pt x="60960" y="498348"/>
                </a:lnTo>
                <a:lnTo>
                  <a:pt x="61383" y="498686"/>
                </a:lnTo>
                <a:close/>
              </a:path>
              <a:path w="77470" h="1017270">
                <a:moveTo>
                  <a:pt x="3810" y="1016698"/>
                </a:moveTo>
                <a:lnTo>
                  <a:pt x="3810" y="1007363"/>
                </a:lnTo>
                <a:lnTo>
                  <a:pt x="0" y="1008126"/>
                </a:lnTo>
                <a:lnTo>
                  <a:pt x="1524" y="1017269"/>
                </a:lnTo>
                <a:lnTo>
                  <a:pt x="3810" y="1016698"/>
                </a:lnTo>
                <a:close/>
              </a:path>
              <a:path w="77470" h="1017270">
                <a:moveTo>
                  <a:pt x="3810" y="9906"/>
                </a:moveTo>
                <a:lnTo>
                  <a:pt x="3048" y="9144"/>
                </a:lnTo>
                <a:lnTo>
                  <a:pt x="3048" y="9753"/>
                </a:lnTo>
                <a:lnTo>
                  <a:pt x="3810" y="9906"/>
                </a:lnTo>
                <a:close/>
              </a:path>
              <a:path w="77470" h="1017270">
                <a:moveTo>
                  <a:pt x="6096" y="1016508"/>
                </a:moveTo>
                <a:lnTo>
                  <a:pt x="6096" y="1006602"/>
                </a:lnTo>
                <a:lnTo>
                  <a:pt x="3048" y="1007363"/>
                </a:lnTo>
                <a:lnTo>
                  <a:pt x="3810" y="1007363"/>
                </a:lnTo>
                <a:lnTo>
                  <a:pt x="3810" y="1016698"/>
                </a:lnTo>
                <a:lnTo>
                  <a:pt x="4572" y="1016508"/>
                </a:lnTo>
                <a:lnTo>
                  <a:pt x="6096" y="1016508"/>
                </a:lnTo>
                <a:close/>
              </a:path>
              <a:path w="77470" h="1017270">
                <a:moveTo>
                  <a:pt x="6096" y="10972"/>
                </a:moveTo>
                <a:lnTo>
                  <a:pt x="6096" y="10668"/>
                </a:lnTo>
                <a:lnTo>
                  <a:pt x="5334" y="10668"/>
                </a:lnTo>
                <a:lnTo>
                  <a:pt x="6096" y="10972"/>
                </a:lnTo>
                <a:close/>
              </a:path>
              <a:path w="77470" h="1017270">
                <a:moveTo>
                  <a:pt x="9144" y="1014984"/>
                </a:moveTo>
                <a:lnTo>
                  <a:pt x="9144" y="1005078"/>
                </a:lnTo>
                <a:lnTo>
                  <a:pt x="5334" y="1006602"/>
                </a:lnTo>
                <a:lnTo>
                  <a:pt x="6096" y="1006602"/>
                </a:lnTo>
                <a:lnTo>
                  <a:pt x="6096" y="1016508"/>
                </a:lnTo>
                <a:lnTo>
                  <a:pt x="9144" y="1014984"/>
                </a:lnTo>
                <a:close/>
              </a:path>
              <a:path w="77470" h="1017270">
                <a:moveTo>
                  <a:pt x="9144" y="12763"/>
                </a:moveTo>
                <a:lnTo>
                  <a:pt x="9144" y="12192"/>
                </a:lnTo>
                <a:lnTo>
                  <a:pt x="8382" y="12192"/>
                </a:lnTo>
                <a:lnTo>
                  <a:pt x="9144" y="12763"/>
                </a:lnTo>
                <a:close/>
              </a:path>
              <a:path w="77470" h="1017270">
                <a:moveTo>
                  <a:pt x="71628" y="513588"/>
                </a:moveTo>
                <a:lnTo>
                  <a:pt x="67818" y="512826"/>
                </a:lnTo>
                <a:lnTo>
                  <a:pt x="67056" y="512826"/>
                </a:lnTo>
                <a:lnTo>
                  <a:pt x="63246" y="511302"/>
                </a:lnTo>
                <a:lnTo>
                  <a:pt x="62484" y="511302"/>
                </a:lnTo>
                <a:lnTo>
                  <a:pt x="62484" y="510540"/>
                </a:lnTo>
                <a:lnTo>
                  <a:pt x="58674" y="509016"/>
                </a:lnTo>
                <a:lnTo>
                  <a:pt x="35560" y="553544"/>
                </a:lnTo>
                <a:lnTo>
                  <a:pt x="31242" y="592074"/>
                </a:lnTo>
                <a:lnTo>
                  <a:pt x="31215" y="938521"/>
                </a:lnTo>
                <a:lnTo>
                  <a:pt x="30355" y="950821"/>
                </a:lnTo>
                <a:lnTo>
                  <a:pt x="20088" y="989312"/>
                </a:lnTo>
                <a:lnTo>
                  <a:pt x="8382" y="1005078"/>
                </a:lnTo>
                <a:lnTo>
                  <a:pt x="9144" y="1005078"/>
                </a:lnTo>
                <a:lnTo>
                  <a:pt x="9144" y="1014984"/>
                </a:lnTo>
                <a:lnTo>
                  <a:pt x="9906" y="1014984"/>
                </a:lnTo>
                <a:lnTo>
                  <a:pt x="35177" y="975827"/>
                </a:lnTo>
                <a:lnTo>
                  <a:pt x="41148" y="937260"/>
                </a:lnTo>
                <a:lnTo>
                  <a:pt x="41355" y="583955"/>
                </a:lnTo>
                <a:lnTo>
                  <a:pt x="42398" y="571038"/>
                </a:lnTo>
                <a:lnTo>
                  <a:pt x="52440" y="532310"/>
                </a:lnTo>
                <a:lnTo>
                  <a:pt x="64770" y="515873"/>
                </a:lnTo>
                <a:lnTo>
                  <a:pt x="64770" y="516064"/>
                </a:lnTo>
                <a:lnTo>
                  <a:pt x="66294" y="514921"/>
                </a:lnTo>
                <a:lnTo>
                  <a:pt x="66294" y="514350"/>
                </a:lnTo>
                <a:lnTo>
                  <a:pt x="69342" y="513740"/>
                </a:lnTo>
                <a:lnTo>
                  <a:pt x="69342" y="513588"/>
                </a:lnTo>
                <a:lnTo>
                  <a:pt x="71628" y="513588"/>
                </a:lnTo>
                <a:close/>
              </a:path>
              <a:path w="77470" h="1017270">
                <a:moveTo>
                  <a:pt x="76962" y="511302"/>
                </a:moveTo>
                <a:lnTo>
                  <a:pt x="76962" y="505968"/>
                </a:lnTo>
                <a:lnTo>
                  <a:pt x="74676" y="504444"/>
                </a:lnTo>
                <a:lnTo>
                  <a:pt x="72390" y="503681"/>
                </a:lnTo>
                <a:lnTo>
                  <a:pt x="71628" y="503681"/>
                </a:lnTo>
                <a:lnTo>
                  <a:pt x="67818" y="504444"/>
                </a:lnTo>
                <a:lnTo>
                  <a:pt x="67056" y="504444"/>
                </a:lnTo>
                <a:lnTo>
                  <a:pt x="63246" y="505968"/>
                </a:lnTo>
                <a:lnTo>
                  <a:pt x="62484" y="505968"/>
                </a:lnTo>
                <a:lnTo>
                  <a:pt x="58674" y="508254"/>
                </a:lnTo>
                <a:lnTo>
                  <a:pt x="58674" y="509016"/>
                </a:lnTo>
                <a:lnTo>
                  <a:pt x="62484" y="510540"/>
                </a:lnTo>
                <a:lnTo>
                  <a:pt x="62484" y="511302"/>
                </a:lnTo>
                <a:lnTo>
                  <a:pt x="63246" y="511302"/>
                </a:lnTo>
                <a:lnTo>
                  <a:pt x="67056" y="512826"/>
                </a:lnTo>
                <a:lnTo>
                  <a:pt x="67818" y="512826"/>
                </a:lnTo>
                <a:lnTo>
                  <a:pt x="71628" y="513588"/>
                </a:lnTo>
                <a:lnTo>
                  <a:pt x="72390" y="513588"/>
                </a:lnTo>
                <a:lnTo>
                  <a:pt x="74676" y="512826"/>
                </a:lnTo>
                <a:lnTo>
                  <a:pt x="76962" y="511302"/>
                </a:lnTo>
                <a:close/>
              </a:path>
              <a:path w="77470" h="1017270">
                <a:moveTo>
                  <a:pt x="61722" y="499109"/>
                </a:moveTo>
                <a:lnTo>
                  <a:pt x="61383" y="498686"/>
                </a:lnTo>
                <a:lnTo>
                  <a:pt x="60960" y="498348"/>
                </a:lnTo>
                <a:lnTo>
                  <a:pt x="61722" y="499109"/>
                </a:lnTo>
                <a:close/>
              </a:path>
              <a:path w="77470" h="1017270">
                <a:moveTo>
                  <a:pt x="61722" y="506425"/>
                </a:moveTo>
                <a:lnTo>
                  <a:pt x="61722" y="499109"/>
                </a:lnTo>
                <a:lnTo>
                  <a:pt x="60960" y="498348"/>
                </a:lnTo>
                <a:lnTo>
                  <a:pt x="60960" y="506882"/>
                </a:lnTo>
                <a:lnTo>
                  <a:pt x="61722" y="506425"/>
                </a:lnTo>
                <a:close/>
              </a:path>
              <a:path w="77470" h="1017270">
                <a:moveTo>
                  <a:pt x="64770" y="505358"/>
                </a:moveTo>
                <a:lnTo>
                  <a:pt x="64770" y="501395"/>
                </a:lnTo>
                <a:lnTo>
                  <a:pt x="61383" y="498686"/>
                </a:lnTo>
                <a:lnTo>
                  <a:pt x="61722" y="499109"/>
                </a:lnTo>
                <a:lnTo>
                  <a:pt x="61722" y="506425"/>
                </a:lnTo>
                <a:lnTo>
                  <a:pt x="62484" y="505968"/>
                </a:lnTo>
                <a:lnTo>
                  <a:pt x="63246" y="505968"/>
                </a:lnTo>
                <a:lnTo>
                  <a:pt x="64770" y="505358"/>
                </a:lnTo>
                <a:close/>
              </a:path>
              <a:path w="77470" h="1017270">
                <a:moveTo>
                  <a:pt x="67056" y="504444"/>
                </a:moveTo>
                <a:lnTo>
                  <a:pt x="67056" y="502920"/>
                </a:lnTo>
                <a:lnTo>
                  <a:pt x="64008" y="500634"/>
                </a:lnTo>
                <a:lnTo>
                  <a:pt x="64770" y="501395"/>
                </a:lnTo>
                <a:lnTo>
                  <a:pt x="64770" y="505358"/>
                </a:lnTo>
                <a:lnTo>
                  <a:pt x="67056" y="504444"/>
                </a:lnTo>
                <a:close/>
              </a:path>
              <a:path w="77470" h="1017270">
                <a:moveTo>
                  <a:pt x="64770" y="516064"/>
                </a:moveTo>
                <a:lnTo>
                  <a:pt x="64770" y="515873"/>
                </a:lnTo>
                <a:lnTo>
                  <a:pt x="64008" y="516636"/>
                </a:lnTo>
                <a:lnTo>
                  <a:pt x="64770" y="516064"/>
                </a:lnTo>
                <a:close/>
              </a:path>
              <a:path w="77470" h="1017270">
                <a:moveTo>
                  <a:pt x="70104" y="503681"/>
                </a:moveTo>
                <a:lnTo>
                  <a:pt x="66294" y="502158"/>
                </a:lnTo>
                <a:lnTo>
                  <a:pt x="67056" y="502920"/>
                </a:lnTo>
                <a:lnTo>
                  <a:pt x="67056" y="504444"/>
                </a:lnTo>
                <a:lnTo>
                  <a:pt x="67818" y="504444"/>
                </a:lnTo>
                <a:lnTo>
                  <a:pt x="69342" y="504139"/>
                </a:lnTo>
                <a:lnTo>
                  <a:pt x="69342" y="503681"/>
                </a:lnTo>
                <a:lnTo>
                  <a:pt x="70104" y="503681"/>
                </a:lnTo>
                <a:close/>
              </a:path>
              <a:path w="77470" h="1017270">
                <a:moveTo>
                  <a:pt x="67056" y="514350"/>
                </a:moveTo>
                <a:lnTo>
                  <a:pt x="66294" y="514350"/>
                </a:lnTo>
                <a:lnTo>
                  <a:pt x="66294" y="514921"/>
                </a:lnTo>
                <a:lnTo>
                  <a:pt x="67056" y="514350"/>
                </a:lnTo>
                <a:close/>
              </a:path>
              <a:path w="77470" h="1017270">
                <a:moveTo>
                  <a:pt x="71628" y="503681"/>
                </a:moveTo>
                <a:lnTo>
                  <a:pt x="69342" y="503681"/>
                </a:lnTo>
                <a:lnTo>
                  <a:pt x="69342" y="504139"/>
                </a:lnTo>
                <a:lnTo>
                  <a:pt x="71628" y="503681"/>
                </a:lnTo>
                <a:close/>
              </a:path>
              <a:path w="77470" h="1017270">
                <a:moveTo>
                  <a:pt x="70104" y="513588"/>
                </a:moveTo>
                <a:lnTo>
                  <a:pt x="69342" y="513588"/>
                </a:lnTo>
                <a:lnTo>
                  <a:pt x="69342" y="513740"/>
                </a:lnTo>
                <a:lnTo>
                  <a:pt x="70104" y="513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77873" y="4611498"/>
            <a:ext cx="15728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Access </a:t>
            </a:r>
            <a:r>
              <a:rPr sz="1800" dirty="0">
                <a:latin typeface="Calibri"/>
                <a:cs typeface="Calibri"/>
              </a:rPr>
              <a:t>modifie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1559</TotalTime>
  <Words>5833</Words>
  <Application>Microsoft Office PowerPoint</Application>
  <PresentationFormat>Custom</PresentationFormat>
  <Paragraphs>999</Paragraphs>
  <Slides>69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Courier New</vt:lpstr>
      <vt:lpstr>Times New Roman</vt:lpstr>
      <vt:lpstr>Office Theme</vt:lpstr>
      <vt:lpstr>C++: Object Oriented Design</vt:lpstr>
      <vt:lpstr>Using structures (Example)</vt:lpstr>
      <vt:lpstr>Using Structures (Example)</vt:lpstr>
      <vt:lpstr>Object‐Oriented Methodology</vt:lpstr>
      <vt:lpstr>Objects</vt:lpstr>
      <vt:lpstr>Objects and Structures</vt:lpstr>
      <vt:lpstr>Classes and Structures</vt:lpstr>
      <vt:lpstr>PowerPoint Presentation</vt:lpstr>
      <vt:lpstr>Structures and Classes</vt:lpstr>
      <vt:lpstr>Objects and Classes</vt:lpstr>
      <vt:lpstr>Encapsulation of Class Members</vt:lpstr>
      <vt:lpstr>Objects and Classes</vt:lpstr>
      <vt:lpstr>Objects and Classes</vt:lpstr>
      <vt:lpstr>Objects and Classes</vt:lpstr>
      <vt:lpstr>Definition of Member Functions</vt:lpstr>
      <vt:lpstr>Objects and Classes</vt:lpstr>
      <vt:lpstr>Objects and Classes</vt:lpstr>
      <vt:lpstr>Objects and Classes</vt:lpstr>
      <vt:lpstr>Objects and Classes</vt:lpstr>
      <vt:lpstr>Object Constructors</vt:lpstr>
      <vt:lpstr>A constructor is automatically executed when an object is declared.</vt:lpstr>
      <vt:lpstr>Constructors</vt:lpstr>
      <vt:lpstr>Constructors</vt:lpstr>
      <vt:lpstr>Constructors</vt:lpstr>
      <vt:lpstr>Constructors</vt:lpstr>
      <vt:lpstr>Constructors</vt:lpstr>
      <vt:lpstr>Constructors</vt:lpstr>
      <vt:lpstr>Constructors</vt:lpstr>
      <vt:lpstr>Constructors</vt:lpstr>
      <vt:lpstr>this Pointer</vt:lpstr>
      <vt:lpstr>Destructors</vt:lpstr>
      <vt:lpstr>Destructor</vt:lpstr>
      <vt:lpstr>Destructor</vt:lpstr>
      <vt:lpstr>Quiz</vt:lpstr>
      <vt:lpstr>Copy Constructor</vt:lpstr>
      <vt:lpstr>Copy Constructor</vt:lpstr>
      <vt:lpstr>Copy Constructor</vt:lpstr>
      <vt:lpstr>Quiz</vt:lpstr>
      <vt:lpstr>const Functions</vt:lpstr>
      <vt:lpstr>Quiz</vt:lpstr>
      <vt:lpstr>Relationship Between Classes</vt:lpstr>
      <vt:lpstr>Inheritance</vt:lpstr>
      <vt:lpstr>Inheritance</vt:lpstr>
      <vt:lpstr>Example: using inheritance</vt:lpstr>
      <vt:lpstr>Inheritance</vt:lpstr>
      <vt:lpstr>Inheritance: UML class diagram</vt:lpstr>
      <vt:lpstr>Example: Base Class</vt:lpstr>
      <vt:lpstr>Derived Class</vt:lpstr>
      <vt:lpstr>class Customer :</vt:lpstr>
      <vt:lpstr>Using Both Inherited and Own Members</vt:lpstr>
      <vt:lpstr>Instantiation of a Derived Class</vt:lpstr>
      <vt:lpstr>Inheritance Restrictions: Private Members</vt:lpstr>
      <vt:lpstr>Solution 1</vt:lpstr>
      <vt:lpstr>Solution 2: Protected Members</vt:lpstr>
      <vt:lpstr>Class Access Specifiers</vt:lpstr>
      <vt:lpstr>Class access specifiers</vt:lpstr>
      <vt:lpstr>private Access Specifier</vt:lpstr>
      <vt:lpstr>private Access Specifier</vt:lpstr>
      <vt:lpstr>Relationship Between Constructors</vt:lpstr>
      <vt:lpstr>Relationship Between Constructors</vt:lpstr>
      <vt:lpstr>Functions with Similar Names</vt:lpstr>
      <vt:lpstr>Functions with Similar Names</vt:lpstr>
      <vt:lpstr>Which member function gets invoked?</vt:lpstr>
      <vt:lpstr>Function Name Resolution</vt:lpstr>
      <vt:lpstr>Function Overloading</vt:lpstr>
      <vt:lpstr>static Members of Classes</vt:lpstr>
      <vt:lpstr>static Members of Classes</vt:lpstr>
      <vt:lpstr>Multiple layers of inheritance</vt:lpstr>
      <vt:lpstr>Final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Lecture 10.ppt [Compatibility Mode]</dc:title>
  <dc:creator>igor</dc:creator>
  <cp:lastModifiedBy>Abdsamad Benkrid</cp:lastModifiedBy>
  <cp:revision>62</cp:revision>
  <dcterms:created xsi:type="dcterms:W3CDTF">2016-09-01T21:36:57Z</dcterms:created>
  <dcterms:modified xsi:type="dcterms:W3CDTF">2022-11-29T19:37:17Z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2016-05-10T00:00:00Z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2016-09-01T00:00:00Z</vt:filetime>
  </property>
</Properties>
</file>